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79"/>
  </p:notesMasterIdLst>
  <p:handoutMasterIdLst>
    <p:handoutMasterId r:id="rId80"/>
  </p:handoutMasterIdLst>
  <p:sldIdLst>
    <p:sldId id="257" r:id="rId5"/>
    <p:sldId id="273" r:id="rId6"/>
    <p:sldId id="275" r:id="rId7"/>
    <p:sldId id="374" r:id="rId8"/>
    <p:sldId id="276" r:id="rId9"/>
    <p:sldId id="277" r:id="rId10"/>
    <p:sldId id="278" r:id="rId11"/>
    <p:sldId id="279" r:id="rId12"/>
    <p:sldId id="341" r:id="rId13"/>
    <p:sldId id="323" r:id="rId14"/>
    <p:sldId id="324" r:id="rId15"/>
    <p:sldId id="302" r:id="rId16"/>
    <p:sldId id="325" r:id="rId17"/>
    <p:sldId id="375" r:id="rId18"/>
    <p:sldId id="339" r:id="rId19"/>
    <p:sldId id="376" r:id="rId20"/>
    <p:sldId id="373" r:id="rId21"/>
    <p:sldId id="268" r:id="rId22"/>
    <p:sldId id="272" r:id="rId23"/>
    <p:sldId id="297" r:id="rId24"/>
    <p:sldId id="304" r:id="rId25"/>
    <p:sldId id="378" r:id="rId26"/>
    <p:sldId id="282" r:id="rId27"/>
    <p:sldId id="296" r:id="rId28"/>
    <p:sldId id="283" r:id="rId29"/>
    <p:sldId id="284" r:id="rId30"/>
    <p:sldId id="377" r:id="rId31"/>
    <p:sldId id="305" r:id="rId32"/>
    <p:sldId id="311" r:id="rId33"/>
    <p:sldId id="310" r:id="rId34"/>
    <p:sldId id="260" r:id="rId35"/>
    <p:sldId id="262" r:id="rId36"/>
    <p:sldId id="309" r:id="rId37"/>
    <p:sldId id="381" r:id="rId38"/>
    <p:sldId id="380" r:id="rId39"/>
    <p:sldId id="258" r:id="rId40"/>
    <p:sldId id="382" r:id="rId41"/>
    <p:sldId id="259" r:id="rId42"/>
    <p:sldId id="307" r:id="rId43"/>
    <p:sldId id="313" r:id="rId44"/>
    <p:sldId id="314" r:id="rId45"/>
    <p:sldId id="315" r:id="rId46"/>
    <p:sldId id="308" r:id="rId47"/>
    <p:sldId id="263" r:id="rId48"/>
    <p:sldId id="383" r:id="rId49"/>
    <p:sldId id="267" r:id="rId50"/>
    <p:sldId id="387" r:id="rId51"/>
    <p:sldId id="322" r:id="rId52"/>
    <p:sldId id="384" r:id="rId53"/>
    <p:sldId id="385" r:id="rId54"/>
    <p:sldId id="388" r:id="rId55"/>
    <p:sldId id="389" r:id="rId56"/>
    <p:sldId id="390" r:id="rId57"/>
    <p:sldId id="261" r:id="rId58"/>
    <p:sldId id="386" r:id="rId59"/>
    <p:sldId id="391" r:id="rId60"/>
    <p:sldId id="392" r:id="rId61"/>
    <p:sldId id="393" r:id="rId62"/>
    <p:sldId id="270" r:id="rId63"/>
    <p:sldId id="266" r:id="rId64"/>
    <p:sldId id="269" r:id="rId65"/>
    <p:sldId id="271" r:id="rId66"/>
    <p:sldId id="394" r:id="rId67"/>
    <p:sldId id="395" r:id="rId68"/>
    <p:sldId id="396" r:id="rId69"/>
    <p:sldId id="397" r:id="rId70"/>
    <p:sldId id="398" r:id="rId71"/>
    <p:sldId id="399" r:id="rId72"/>
    <p:sldId id="256" r:id="rId73"/>
    <p:sldId id="288" r:id="rId74"/>
    <p:sldId id="312" r:id="rId75"/>
    <p:sldId id="400" r:id="rId76"/>
    <p:sldId id="371" r:id="rId77"/>
    <p:sldId id="372" r:id="rId78"/>
  </p:sldIdLst>
  <p:sldSz cx="12188825"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5" pos="383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94404"/>
    <a:srgbClr val="5F6F0F"/>
    <a:srgbClr val="718412"/>
    <a:srgbClr val="65741A"/>
    <a:srgbClr val="70811D"/>
    <a:srgbClr val="7B8D1F"/>
    <a:srgbClr val="839721"/>
    <a:srgbClr val="95AB25"/>
    <a:srgbClr val="BC5500"/>
    <a:srgbClr val="C45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017" autoAdjust="0"/>
    <p:restoredTop sz="94660"/>
  </p:normalViewPr>
  <p:slideViewPr>
    <p:cSldViewPr>
      <p:cViewPr varScale="1">
        <p:scale>
          <a:sx n="66" d="100"/>
          <a:sy n="66" d="100"/>
        </p:scale>
        <p:origin x="716" y="40"/>
      </p:cViewPr>
      <p:guideLst>
        <p:guide orient="horz" pos="2160"/>
        <p:guide pos="3839"/>
      </p:guideLst>
    </p:cSldViewPr>
  </p:slideViewPr>
  <p:notesTextViewPr>
    <p:cViewPr>
      <p:scale>
        <a:sx n="1" d="1"/>
        <a:sy n="1" d="1"/>
      </p:scale>
      <p:origin x="0" y="0"/>
    </p:cViewPr>
  </p:notesTextViewPr>
  <p:notesViewPr>
    <p:cSldViewPr showGuides="1">
      <p:cViewPr varScale="1">
        <p:scale>
          <a:sx n="63" d="100"/>
          <a:sy n="63" d="100"/>
        </p:scale>
        <p:origin x="2838" y="10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tableStyles" Target="tableStyles.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notesMaster" Target="notesMasters/notesMaster1.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viewProps" Target="viewProp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handoutMaster" Target="handoutMasters/handout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s>
</file>

<file path=ppt/diagrams/_rels/data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8.svg"/><Relationship Id="rId1" Type="http://schemas.openxmlformats.org/officeDocument/2006/relationships/image" Target="../media/image15.png"/><Relationship Id="rId4" Type="http://schemas.openxmlformats.org/officeDocument/2006/relationships/image" Target="../media/image20.svg"/></Relationships>
</file>

<file path=ppt/diagrams/_rels/data5.xml.rels><?xml version="1.0" encoding="UTF-8" standalone="yes"?>
<Relationships xmlns="http://schemas.openxmlformats.org/package/2006/relationships"><Relationship Id="rId8" Type="http://schemas.openxmlformats.org/officeDocument/2006/relationships/image" Target="../media/image42.svg"/><Relationship Id="rId3" Type="http://schemas.openxmlformats.org/officeDocument/2006/relationships/image" Target="../media/image32.png"/><Relationship Id="rId7" Type="http://schemas.openxmlformats.org/officeDocument/2006/relationships/image" Target="../media/image34.png"/><Relationship Id="rId2" Type="http://schemas.openxmlformats.org/officeDocument/2006/relationships/image" Target="../media/image36.svg"/><Relationship Id="rId1" Type="http://schemas.openxmlformats.org/officeDocument/2006/relationships/image" Target="../media/image31.png"/><Relationship Id="rId6" Type="http://schemas.openxmlformats.org/officeDocument/2006/relationships/image" Target="../media/image40.svg"/><Relationship Id="rId5" Type="http://schemas.openxmlformats.org/officeDocument/2006/relationships/image" Target="../media/image33.png"/><Relationship Id="rId4" Type="http://schemas.openxmlformats.org/officeDocument/2006/relationships/image" Target="../media/image38.svg"/></Relationships>
</file>

<file path=ppt/diagrams/_rels/drawing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8.svg"/><Relationship Id="rId1" Type="http://schemas.openxmlformats.org/officeDocument/2006/relationships/image" Target="../media/image15.png"/><Relationship Id="rId4" Type="http://schemas.openxmlformats.org/officeDocument/2006/relationships/image" Target="../media/image20.svg"/></Relationships>
</file>

<file path=ppt/diagrams/_rels/drawing5.xml.rels><?xml version="1.0" encoding="UTF-8" standalone="yes"?>
<Relationships xmlns="http://schemas.openxmlformats.org/package/2006/relationships"><Relationship Id="rId8" Type="http://schemas.openxmlformats.org/officeDocument/2006/relationships/image" Target="../media/image42.svg"/><Relationship Id="rId3" Type="http://schemas.openxmlformats.org/officeDocument/2006/relationships/image" Target="../media/image32.png"/><Relationship Id="rId7" Type="http://schemas.openxmlformats.org/officeDocument/2006/relationships/image" Target="../media/image34.png"/><Relationship Id="rId2" Type="http://schemas.openxmlformats.org/officeDocument/2006/relationships/image" Target="../media/image36.svg"/><Relationship Id="rId1" Type="http://schemas.openxmlformats.org/officeDocument/2006/relationships/image" Target="../media/image31.png"/><Relationship Id="rId6" Type="http://schemas.openxmlformats.org/officeDocument/2006/relationships/image" Target="../media/image40.svg"/><Relationship Id="rId5" Type="http://schemas.openxmlformats.org/officeDocument/2006/relationships/image" Target="../media/image33.png"/><Relationship Id="rId4" Type="http://schemas.openxmlformats.org/officeDocument/2006/relationships/image" Target="../media/image38.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85FD351-1E9A-4E5A-88D3-EEF05E162B42}" type="doc">
      <dgm:prSet loTypeId="urn:microsoft.com/office/officeart/2005/8/layout/hierarchy1" loCatId="hierarchy" qsTypeId="urn:microsoft.com/office/officeart/2005/8/quickstyle/simple4" qsCatId="simple" csTypeId="urn:microsoft.com/office/officeart/2005/8/colors/accent1_2" csCatId="accent1"/>
      <dgm:spPr/>
      <dgm:t>
        <a:bodyPr/>
        <a:lstStyle/>
        <a:p>
          <a:endParaRPr lang="en-US"/>
        </a:p>
      </dgm:t>
    </dgm:pt>
    <dgm:pt modelId="{6F1FCB32-3F18-40AF-B60B-31902E82F43B}">
      <dgm:prSet/>
      <dgm:spPr/>
      <dgm:t>
        <a:bodyPr/>
        <a:lstStyle/>
        <a:p>
          <a:r>
            <a:rPr lang="en-US" dirty="0">
              <a:latin typeface="Times New Roman" panose="02020603050405020304" pitchFamily="18" charset="0"/>
              <a:cs typeface="Times New Roman" panose="02020603050405020304" pitchFamily="18" charset="0"/>
            </a:rPr>
            <a:t>Windows 98</a:t>
          </a:r>
        </a:p>
      </dgm:t>
    </dgm:pt>
    <dgm:pt modelId="{95F36DA8-B7BA-48EC-85FE-914B36B8A36C}" type="parTrans" cxnId="{5CF14AD9-A599-4A45-A5FD-CCA412C4E48F}">
      <dgm:prSet/>
      <dgm:spPr/>
      <dgm:t>
        <a:bodyPr/>
        <a:lstStyle/>
        <a:p>
          <a:endParaRPr lang="en-US"/>
        </a:p>
      </dgm:t>
    </dgm:pt>
    <dgm:pt modelId="{D157A075-4D3C-4393-BF93-D3C53B87817A}" type="sibTrans" cxnId="{5CF14AD9-A599-4A45-A5FD-CCA412C4E48F}">
      <dgm:prSet/>
      <dgm:spPr/>
      <dgm:t>
        <a:bodyPr/>
        <a:lstStyle/>
        <a:p>
          <a:endParaRPr lang="en-US"/>
        </a:p>
      </dgm:t>
    </dgm:pt>
    <dgm:pt modelId="{66F1BF2C-9D4A-4606-A2C8-B423C2121F18}">
      <dgm:prSet/>
      <dgm:spPr/>
      <dgm:t>
        <a:bodyPr/>
        <a:lstStyle/>
        <a:p>
          <a:r>
            <a:rPr lang="en-US" dirty="0">
              <a:latin typeface="Times New Roman" panose="02020603050405020304" pitchFamily="18" charset="0"/>
              <a:cs typeface="Times New Roman" panose="02020603050405020304" pitchFamily="18" charset="0"/>
            </a:rPr>
            <a:t>Windows XP</a:t>
          </a:r>
        </a:p>
      </dgm:t>
    </dgm:pt>
    <dgm:pt modelId="{0E9EE6C1-9E5E-4EFC-BDA1-2D8842D7CE46}" type="parTrans" cxnId="{55C68AB0-4DEE-4D6F-A79E-DA06C815A3B0}">
      <dgm:prSet/>
      <dgm:spPr/>
      <dgm:t>
        <a:bodyPr/>
        <a:lstStyle/>
        <a:p>
          <a:endParaRPr lang="en-US"/>
        </a:p>
      </dgm:t>
    </dgm:pt>
    <dgm:pt modelId="{CB40365F-61EC-46FF-B1B3-9091DB145F46}" type="sibTrans" cxnId="{55C68AB0-4DEE-4D6F-A79E-DA06C815A3B0}">
      <dgm:prSet/>
      <dgm:spPr/>
      <dgm:t>
        <a:bodyPr/>
        <a:lstStyle/>
        <a:p>
          <a:endParaRPr lang="en-US"/>
        </a:p>
      </dgm:t>
    </dgm:pt>
    <dgm:pt modelId="{F199DBF3-DD7A-4906-B144-77C357AC5103}">
      <dgm:prSet/>
      <dgm:spPr/>
      <dgm:t>
        <a:bodyPr/>
        <a:lstStyle/>
        <a:p>
          <a:r>
            <a:rPr lang="en-US" dirty="0">
              <a:latin typeface="Times New Roman" panose="02020603050405020304" pitchFamily="18" charset="0"/>
              <a:cs typeface="Times New Roman" panose="02020603050405020304" pitchFamily="18" charset="0"/>
            </a:rPr>
            <a:t>Windows Vista</a:t>
          </a:r>
        </a:p>
      </dgm:t>
    </dgm:pt>
    <dgm:pt modelId="{59C7A815-1C42-4191-B95C-E4AA3A4C92A3}" type="parTrans" cxnId="{86944CA9-0315-4292-9707-333036696D13}">
      <dgm:prSet/>
      <dgm:spPr/>
      <dgm:t>
        <a:bodyPr/>
        <a:lstStyle/>
        <a:p>
          <a:endParaRPr lang="en-US"/>
        </a:p>
      </dgm:t>
    </dgm:pt>
    <dgm:pt modelId="{5D10337C-D04A-40DF-B01C-1F451EF1B29E}" type="sibTrans" cxnId="{86944CA9-0315-4292-9707-333036696D13}">
      <dgm:prSet/>
      <dgm:spPr/>
      <dgm:t>
        <a:bodyPr/>
        <a:lstStyle/>
        <a:p>
          <a:endParaRPr lang="en-US"/>
        </a:p>
      </dgm:t>
    </dgm:pt>
    <dgm:pt modelId="{B46FC36C-6E31-4AEF-A456-F909700DC421}">
      <dgm:prSet/>
      <dgm:spPr/>
      <dgm:t>
        <a:bodyPr/>
        <a:lstStyle/>
        <a:p>
          <a:r>
            <a:rPr lang="en-US" dirty="0">
              <a:latin typeface="Times New Roman" panose="02020603050405020304" pitchFamily="18" charset="0"/>
              <a:cs typeface="Times New Roman" panose="02020603050405020304" pitchFamily="18" charset="0"/>
            </a:rPr>
            <a:t>Windows 7</a:t>
          </a:r>
        </a:p>
      </dgm:t>
    </dgm:pt>
    <dgm:pt modelId="{61658C75-B72A-49E2-AA33-9F8DBDDF4668}" type="parTrans" cxnId="{BFAD35D8-48DB-4D81-91DC-52D917165143}">
      <dgm:prSet/>
      <dgm:spPr/>
      <dgm:t>
        <a:bodyPr/>
        <a:lstStyle/>
        <a:p>
          <a:endParaRPr lang="en-US"/>
        </a:p>
      </dgm:t>
    </dgm:pt>
    <dgm:pt modelId="{C7B1EFAC-8C55-4841-ACB7-4D9FC99650E0}" type="sibTrans" cxnId="{BFAD35D8-48DB-4D81-91DC-52D917165143}">
      <dgm:prSet/>
      <dgm:spPr/>
      <dgm:t>
        <a:bodyPr/>
        <a:lstStyle/>
        <a:p>
          <a:endParaRPr lang="en-US"/>
        </a:p>
      </dgm:t>
    </dgm:pt>
    <dgm:pt modelId="{EF583CC5-90F2-4AC6-9568-97650FCD4ED2}">
      <dgm:prSet/>
      <dgm:spPr/>
      <dgm:t>
        <a:bodyPr/>
        <a:lstStyle/>
        <a:p>
          <a:r>
            <a:rPr lang="en-US" dirty="0">
              <a:latin typeface="Times New Roman" panose="02020603050405020304" pitchFamily="18" charset="0"/>
              <a:cs typeface="Times New Roman" panose="02020603050405020304" pitchFamily="18" charset="0"/>
            </a:rPr>
            <a:t>Windows 8.1</a:t>
          </a:r>
        </a:p>
      </dgm:t>
    </dgm:pt>
    <dgm:pt modelId="{C9CF689C-8F3B-4DAE-ABA7-455345D2CA3F}" type="parTrans" cxnId="{A34F9CFD-5366-41C5-883A-4B60CBF7EDE7}">
      <dgm:prSet/>
      <dgm:spPr/>
      <dgm:t>
        <a:bodyPr/>
        <a:lstStyle/>
        <a:p>
          <a:endParaRPr lang="en-US"/>
        </a:p>
      </dgm:t>
    </dgm:pt>
    <dgm:pt modelId="{2DF47FD7-C693-4BA3-8EDD-4FCAC8AD4E91}" type="sibTrans" cxnId="{A34F9CFD-5366-41C5-883A-4B60CBF7EDE7}">
      <dgm:prSet/>
      <dgm:spPr/>
      <dgm:t>
        <a:bodyPr/>
        <a:lstStyle/>
        <a:p>
          <a:endParaRPr lang="en-US"/>
        </a:p>
      </dgm:t>
    </dgm:pt>
    <dgm:pt modelId="{33F1453E-6B2F-4040-A9F8-6DFD2CF1C99E}">
      <dgm:prSet/>
      <dgm:spPr/>
      <dgm:t>
        <a:bodyPr/>
        <a:lstStyle/>
        <a:p>
          <a:r>
            <a:rPr lang="en-US" dirty="0">
              <a:latin typeface="Times New Roman" panose="02020603050405020304" pitchFamily="18" charset="0"/>
              <a:cs typeface="Times New Roman" panose="02020603050405020304" pitchFamily="18" charset="0"/>
            </a:rPr>
            <a:t>Windows 10</a:t>
          </a:r>
        </a:p>
      </dgm:t>
    </dgm:pt>
    <dgm:pt modelId="{8F69CA6A-B456-4D38-8A76-7412F8170AF4}" type="parTrans" cxnId="{97BE6EAD-DABB-4F91-9EC4-EBDCA06A0DFE}">
      <dgm:prSet/>
      <dgm:spPr/>
      <dgm:t>
        <a:bodyPr/>
        <a:lstStyle/>
        <a:p>
          <a:endParaRPr lang="en-US"/>
        </a:p>
      </dgm:t>
    </dgm:pt>
    <dgm:pt modelId="{65C7E09D-67FB-4C7B-912E-12EF47B29B0C}" type="sibTrans" cxnId="{97BE6EAD-DABB-4F91-9EC4-EBDCA06A0DFE}">
      <dgm:prSet/>
      <dgm:spPr/>
      <dgm:t>
        <a:bodyPr/>
        <a:lstStyle/>
        <a:p>
          <a:endParaRPr lang="en-US"/>
        </a:p>
      </dgm:t>
    </dgm:pt>
    <dgm:pt modelId="{8735E9B9-A3F1-4FE7-B81C-FEFF9DFFE648}" type="pres">
      <dgm:prSet presAssocID="{885FD351-1E9A-4E5A-88D3-EEF05E162B42}" presName="hierChild1" presStyleCnt="0">
        <dgm:presLayoutVars>
          <dgm:chPref val="1"/>
          <dgm:dir/>
          <dgm:animOne val="branch"/>
          <dgm:animLvl val="lvl"/>
          <dgm:resizeHandles/>
        </dgm:presLayoutVars>
      </dgm:prSet>
      <dgm:spPr/>
      <dgm:t>
        <a:bodyPr/>
        <a:lstStyle/>
        <a:p>
          <a:endParaRPr lang="en-US"/>
        </a:p>
      </dgm:t>
    </dgm:pt>
    <dgm:pt modelId="{420C58D9-E87C-4E9A-8EEB-F1A5ED22335D}" type="pres">
      <dgm:prSet presAssocID="{6F1FCB32-3F18-40AF-B60B-31902E82F43B}" presName="hierRoot1" presStyleCnt="0"/>
      <dgm:spPr/>
    </dgm:pt>
    <dgm:pt modelId="{059712A1-B697-4137-9271-C0CD329073DD}" type="pres">
      <dgm:prSet presAssocID="{6F1FCB32-3F18-40AF-B60B-31902E82F43B}" presName="composite" presStyleCnt="0"/>
      <dgm:spPr/>
    </dgm:pt>
    <dgm:pt modelId="{0148E9D3-3E01-40FC-8C14-CBBE54F91D03}" type="pres">
      <dgm:prSet presAssocID="{6F1FCB32-3F18-40AF-B60B-31902E82F43B}" presName="background" presStyleLbl="node0" presStyleIdx="0" presStyleCnt="6"/>
      <dgm:spPr/>
    </dgm:pt>
    <dgm:pt modelId="{6AC8AC43-2466-4E95-837D-2DCE43443B3F}" type="pres">
      <dgm:prSet presAssocID="{6F1FCB32-3F18-40AF-B60B-31902E82F43B}" presName="text" presStyleLbl="fgAcc0" presStyleIdx="0" presStyleCnt="6">
        <dgm:presLayoutVars>
          <dgm:chPref val="3"/>
        </dgm:presLayoutVars>
      </dgm:prSet>
      <dgm:spPr/>
      <dgm:t>
        <a:bodyPr/>
        <a:lstStyle/>
        <a:p>
          <a:endParaRPr lang="en-US"/>
        </a:p>
      </dgm:t>
    </dgm:pt>
    <dgm:pt modelId="{D88B4657-3384-466B-B472-37BA5A7C6E0F}" type="pres">
      <dgm:prSet presAssocID="{6F1FCB32-3F18-40AF-B60B-31902E82F43B}" presName="hierChild2" presStyleCnt="0"/>
      <dgm:spPr/>
    </dgm:pt>
    <dgm:pt modelId="{97D52FBC-02E3-4F1D-9E1E-37AFDA5A1CC7}" type="pres">
      <dgm:prSet presAssocID="{66F1BF2C-9D4A-4606-A2C8-B423C2121F18}" presName="hierRoot1" presStyleCnt="0"/>
      <dgm:spPr/>
    </dgm:pt>
    <dgm:pt modelId="{5C1124BD-18B2-475B-9BAC-725C88CD4565}" type="pres">
      <dgm:prSet presAssocID="{66F1BF2C-9D4A-4606-A2C8-B423C2121F18}" presName="composite" presStyleCnt="0"/>
      <dgm:spPr/>
    </dgm:pt>
    <dgm:pt modelId="{DA0761C0-224F-47F6-97E2-6F382DC01C8C}" type="pres">
      <dgm:prSet presAssocID="{66F1BF2C-9D4A-4606-A2C8-B423C2121F18}" presName="background" presStyleLbl="node0" presStyleIdx="1" presStyleCnt="6"/>
      <dgm:spPr/>
    </dgm:pt>
    <dgm:pt modelId="{54D3B21E-CD9E-48B5-AAD2-AF62BC179044}" type="pres">
      <dgm:prSet presAssocID="{66F1BF2C-9D4A-4606-A2C8-B423C2121F18}" presName="text" presStyleLbl="fgAcc0" presStyleIdx="1" presStyleCnt="6">
        <dgm:presLayoutVars>
          <dgm:chPref val="3"/>
        </dgm:presLayoutVars>
      </dgm:prSet>
      <dgm:spPr/>
      <dgm:t>
        <a:bodyPr/>
        <a:lstStyle/>
        <a:p>
          <a:endParaRPr lang="en-US"/>
        </a:p>
      </dgm:t>
    </dgm:pt>
    <dgm:pt modelId="{F9729E0B-7D2E-4AA4-A3E5-40A555013157}" type="pres">
      <dgm:prSet presAssocID="{66F1BF2C-9D4A-4606-A2C8-B423C2121F18}" presName="hierChild2" presStyleCnt="0"/>
      <dgm:spPr/>
    </dgm:pt>
    <dgm:pt modelId="{39F08F0F-10F9-48BF-8BB9-9161FFDE7D0E}" type="pres">
      <dgm:prSet presAssocID="{F199DBF3-DD7A-4906-B144-77C357AC5103}" presName="hierRoot1" presStyleCnt="0"/>
      <dgm:spPr/>
    </dgm:pt>
    <dgm:pt modelId="{4DF5BA52-A7BC-4889-A164-55980F863366}" type="pres">
      <dgm:prSet presAssocID="{F199DBF3-DD7A-4906-B144-77C357AC5103}" presName="composite" presStyleCnt="0"/>
      <dgm:spPr/>
    </dgm:pt>
    <dgm:pt modelId="{98991BEA-A856-4415-9205-D0822EF7E021}" type="pres">
      <dgm:prSet presAssocID="{F199DBF3-DD7A-4906-B144-77C357AC5103}" presName="background" presStyleLbl="node0" presStyleIdx="2" presStyleCnt="6"/>
      <dgm:spPr/>
    </dgm:pt>
    <dgm:pt modelId="{60D47ADA-D42E-4369-A926-E025C2511E13}" type="pres">
      <dgm:prSet presAssocID="{F199DBF3-DD7A-4906-B144-77C357AC5103}" presName="text" presStyleLbl="fgAcc0" presStyleIdx="2" presStyleCnt="6">
        <dgm:presLayoutVars>
          <dgm:chPref val="3"/>
        </dgm:presLayoutVars>
      </dgm:prSet>
      <dgm:spPr/>
      <dgm:t>
        <a:bodyPr/>
        <a:lstStyle/>
        <a:p>
          <a:endParaRPr lang="en-US"/>
        </a:p>
      </dgm:t>
    </dgm:pt>
    <dgm:pt modelId="{FBE700B6-9B50-4E39-A6EC-D6FFB790EB94}" type="pres">
      <dgm:prSet presAssocID="{F199DBF3-DD7A-4906-B144-77C357AC5103}" presName="hierChild2" presStyleCnt="0"/>
      <dgm:spPr/>
    </dgm:pt>
    <dgm:pt modelId="{79A51F3E-CE19-421E-918B-909729C12E4A}" type="pres">
      <dgm:prSet presAssocID="{B46FC36C-6E31-4AEF-A456-F909700DC421}" presName="hierRoot1" presStyleCnt="0"/>
      <dgm:spPr/>
    </dgm:pt>
    <dgm:pt modelId="{838E8838-272C-4B5A-B47D-59318BFB6398}" type="pres">
      <dgm:prSet presAssocID="{B46FC36C-6E31-4AEF-A456-F909700DC421}" presName="composite" presStyleCnt="0"/>
      <dgm:spPr/>
    </dgm:pt>
    <dgm:pt modelId="{E26AEA6A-553F-4A2E-B9B0-AAA598F7F44F}" type="pres">
      <dgm:prSet presAssocID="{B46FC36C-6E31-4AEF-A456-F909700DC421}" presName="background" presStyleLbl="node0" presStyleIdx="3" presStyleCnt="6"/>
      <dgm:spPr/>
    </dgm:pt>
    <dgm:pt modelId="{E290E6C8-B1E7-443A-9708-82F2F3759AE6}" type="pres">
      <dgm:prSet presAssocID="{B46FC36C-6E31-4AEF-A456-F909700DC421}" presName="text" presStyleLbl="fgAcc0" presStyleIdx="3" presStyleCnt="6">
        <dgm:presLayoutVars>
          <dgm:chPref val="3"/>
        </dgm:presLayoutVars>
      </dgm:prSet>
      <dgm:spPr/>
      <dgm:t>
        <a:bodyPr/>
        <a:lstStyle/>
        <a:p>
          <a:endParaRPr lang="en-US"/>
        </a:p>
      </dgm:t>
    </dgm:pt>
    <dgm:pt modelId="{B961F88B-F0FF-4D5A-ABB4-E3D759718779}" type="pres">
      <dgm:prSet presAssocID="{B46FC36C-6E31-4AEF-A456-F909700DC421}" presName="hierChild2" presStyleCnt="0"/>
      <dgm:spPr/>
    </dgm:pt>
    <dgm:pt modelId="{0B0B0F5C-7032-41A4-9368-DD8BBCD75A81}" type="pres">
      <dgm:prSet presAssocID="{EF583CC5-90F2-4AC6-9568-97650FCD4ED2}" presName="hierRoot1" presStyleCnt="0"/>
      <dgm:spPr/>
    </dgm:pt>
    <dgm:pt modelId="{8E1C854B-B230-4253-B133-298775896296}" type="pres">
      <dgm:prSet presAssocID="{EF583CC5-90F2-4AC6-9568-97650FCD4ED2}" presName="composite" presStyleCnt="0"/>
      <dgm:spPr/>
    </dgm:pt>
    <dgm:pt modelId="{672F40F9-FE71-46E4-A4D0-EBFD2B701B79}" type="pres">
      <dgm:prSet presAssocID="{EF583CC5-90F2-4AC6-9568-97650FCD4ED2}" presName="background" presStyleLbl="node0" presStyleIdx="4" presStyleCnt="6"/>
      <dgm:spPr/>
    </dgm:pt>
    <dgm:pt modelId="{DCEB277C-E55D-475C-ACB8-D633E18BF39B}" type="pres">
      <dgm:prSet presAssocID="{EF583CC5-90F2-4AC6-9568-97650FCD4ED2}" presName="text" presStyleLbl="fgAcc0" presStyleIdx="4" presStyleCnt="6">
        <dgm:presLayoutVars>
          <dgm:chPref val="3"/>
        </dgm:presLayoutVars>
      </dgm:prSet>
      <dgm:spPr/>
      <dgm:t>
        <a:bodyPr/>
        <a:lstStyle/>
        <a:p>
          <a:endParaRPr lang="en-US"/>
        </a:p>
      </dgm:t>
    </dgm:pt>
    <dgm:pt modelId="{485E37DF-B4A8-4728-8E0A-9B7EA08670A7}" type="pres">
      <dgm:prSet presAssocID="{EF583CC5-90F2-4AC6-9568-97650FCD4ED2}" presName="hierChild2" presStyleCnt="0"/>
      <dgm:spPr/>
    </dgm:pt>
    <dgm:pt modelId="{72B9D41A-AAA4-42E6-A613-03BA594F8600}" type="pres">
      <dgm:prSet presAssocID="{33F1453E-6B2F-4040-A9F8-6DFD2CF1C99E}" presName="hierRoot1" presStyleCnt="0"/>
      <dgm:spPr/>
    </dgm:pt>
    <dgm:pt modelId="{7867932A-AD9A-47C2-AA62-62247E34DBFA}" type="pres">
      <dgm:prSet presAssocID="{33F1453E-6B2F-4040-A9F8-6DFD2CF1C99E}" presName="composite" presStyleCnt="0"/>
      <dgm:spPr/>
    </dgm:pt>
    <dgm:pt modelId="{CE7B36B3-3FBF-4934-A779-E910A3437AB7}" type="pres">
      <dgm:prSet presAssocID="{33F1453E-6B2F-4040-A9F8-6DFD2CF1C99E}" presName="background" presStyleLbl="node0" presStyleIdx="5" presStyleCnt="6"/>
      <dgm:spPr/>
    </dgm:pt>
    <dgm:pt modelId="{11941B4D-4AC0-4ABC-905D-5CA3AEE7FFB5}" type="pres">
      <dgm:prSet presAssocID="{33F1453E-6B2F-4040-A9F8-6DFD2CF1C99E}" presName="text" presStyleLbl="fgAcc0" presStyleIdx="5" presStyleCnt="6">
        <dgm:presLayoutVars>
          <dgm:chPref val="3"/>
        </dgm:presLayoutVars>
      </dgm:prSet>
      <dgm:spPr/>
      <dgm:t>
        <a:bodyPr/>
        <a:lstStyle/>
        <a:p>
          <a:endParaRPr lang="en-US"/>
        </a:p>
      </dgm:t>
    </dgm:pt>
    <dgm:pt modelId="{11EEDE12-443A-4239-A565-0EC4A09BF45B}" type="pres">
      <dgm:prSet presAssocID="{33F1453E-6B2F-4040-A9F8-6DFD2CF1C99E}" presName="hierChild2" presStyleCnt="0"/>
      <dgm:spPr/>
    </dgm:pt>
  </dgm:ptLst>
  <dgm:cxnLst>
    <dgm:cxn modelId="{BFAD35D8-48DB-4D81-91DC-52D917165143}" srcId="{885FD351-1E9A-4E5A-88D3-EEF05E162B42}" destId="{B46FC36C-6E31-4AEF-A456-F909700DC421}" srcOrd="3" destOrd="0" parTransId="{61658C75-B72A-49E2-AA33-9F8DBDDF4668}" sibTransId="{C7B1EFAC-8C55-4841-ACB7-4D9FC99650E0}"/>
    <dgm:cxn modelId="{23B6CF92-BC38-44A9-B84F-70FE3BF3FA06}" type="presOf" srcId="{6F1FCB32-3F18-40AF-B60B-31902E82F43B}" destId="{6AC8AC43-2466-4E95-837D-2DCE43443B3F}" srcOrd="0" destOrd="0" presId="urn:microsoft.com/office/officeart/2005/8/layout/hierarchy1"/>
    <dgm:cxn modelId="{86944CA9-0315-4292-9707-333036696D13}" srcId="{885FD351-1E9A-4E5A-88D3-EEF05E162B42}" destId="{F199DBF3-DD7A-4906-B144-77C357AC5103}" srcOrd="2" destOrd="0" parTransId="{59C7A815-1C42-4191-B95C-E4AA3A4C92A3}" sibTransId="{5D10337C-D04A-40DF-B01C-1F451EF1B29E}"/>
    <dgm:cxn modelId="{CE8EAD12-60D4-40B9-99A3-AC360D5C8B33}" type="presOf" srcId="{885FD351-1E9A-4E5A-88D3-EEF05E162B42}" destId="{8735E9B9-A3F1-4FE7-B81C-FEFF9DFFE648}" srcOrd="0" destOrd="0" presId="urn:microsoft.com/office/officeart/2005/8/layout/hierarchy1"/>
    <dgm:cxn modelId="{55C68AB0-4DEE-4D6F-A79E-DA06C815A3B0}" srcId="{885FD351-1E9A-4E5A-88D3-EEF05E162B42}" destId="{66F1BF2C-9D4A-4606-A2C8-B423C2121F18}" srcOrd="1" destOrd="0" parTransId="{0E9EE6C1-9E5E-4EFC-BDA1-2D8842D7CE46}" sibTransId="{CB40365F-61EC-46FF-B1B3-9091DB145F46}"/>
    <dgm:cxn modelId="{A0EF0560-8597-4059-AA85-4E8566933441}" type="presOf" srcId="{66F1BF2C-9D4A-4606-A2C8-B423C2121F18}" destId="{54D3B21E-CD9E-48B5-AAD2-AF62BC179044}" srcOrd="0" destOrd="0" presId="urn:microsoft.com/office/officeart/2005/8/layout/hierarchy1"/>
    <dgm:cxn modelId="{97BE6EAD-DABB-4F91-9EC4-EBDCA06A0DFE}" srcId="{885FD351-1E9A-4E5A-88D3-EEF05E162B42}" destId="{33F1453E-6B2F-4040-A9F8-6DFD2CF1C99E}" srcOrd="5" destOrd="0" parTransId="{8F69CA6A-B456-4D38-8A76-7412F8170AF4}" sibTransId="{65C7E09D-67FB-4C7B-912E-12EF47B29B0C}"/>
    <dgm:cxn modelId="{D8DC0CD0-A03F-4CF9-AA76-461E5EC1ACA1}" type="presOf" srcId="{F199DBF3-DD7A-4906-B144-77C357AC5103}" destId="{60D47ADA-D42E-4369-A926-E025C2511E13}" srcOrd="0" destOrd="0" presId="urn:microsoft.com/office/officeart/2005/8/layout/hierarchy1"/>
    <dgm:cxn modelId="{00BD2B2D-6636-424C-A140-CB0E5204E153}" type="presOf" srcId="{EF583CC5-90F2-4AC6-9568-97650FCD4ED2}" destId="{DCEB277C-E55D-475C-ACB8-D633E18BF39B}" srcOrd="0" destOrd="0" presId="urn:microsoft.com/office/officeart/2005/8/layout/hierarchy1"/>
    <dgm:cxn modelId="{A34F9CFD-5366-41C5-883A-4B60CBF7EDE7}" srcId="{885FD351-1E9A-4E5A-88D3-EEF05E162B42}" destId="{EF583CC5-90F2-4AC6-9568-97650FCD4ED2}" srcOrd="4" destOrd="0" parTransId="{C9CF689C-8F3B-4DAE-ABA7-455345D2CA3F}" sibTransId="{2DF47FD7-C693-4BA3-8EDD-4FCAC8AD4E91}"/>
    <dgm:cxn modelId="{298BE152-9F96-4D1D-A639-57776C9A311C}" type="presOf" srcId="{33F1453E-6B2F-4040-A9F8-6DFD2CF1C99E}" destId="{11941B4D-4AC0-4ABC-905D-5CA3AEE7FFB5}" srcOrd="0" destOrd="0" presId="urn:microsoft.com/office/officeart/2005/8/layout/hierarchy1"/>
    <dgm:cxn modelId="{32F5392A-1C61-4D04-96C6-5911EA43E58A}" type="presOf" srcId="{B46FC36C-6E31-4AEF-A456-F909700DC421}" destId="{E290E6C8-B1E7-443A-9708-82F2F3759AE6}" srcOrd="0" destOrd="0" presId="urn:microsoft.com/office/officeart/2005/8/layout/hierarchy1"/>
    <dgm:cxn modelId="{5CF14AD9-A599-4A45-A5FD-CCA412C4E48F}" srcId="{885FD351-1E9A-4E5A-88D3-EEF05E162B42}" destId="{6F1FCB32-3F18-40AF-B60B-31902E82F43B}" srcOrd="0" destOrd="0" parTransId="{95F36DA8-B7BA-48EC-85FE-914B36B8A36C}" sibTransId="{D157A075-4D3C-4393-BF93-D3C53B87817A}"/>
    <dgm:cxn modelId="{B34E693B-9DC0-408C-B0FE-C1B99B5654DF}" type="presParOf" srcId="{8735E9B9-A3F1-4FE7-B81C-FEFF9DFFE648}" destId="{420C58D9-E87C-4E9A-8EEB-F1A5ED22335D}" srcOrd="0" destOrd="0" presId="urn:microsoft.com/office/officeart/2005/8/layout/hierarchy1"/>
    <dgm:cxn modelId="{53780D3F-A2DA-4ACA-A74C-8B49ADE0132E}" type="presParOf" srcId="{420C58D9-E87C-4E9A-8EEB-F1A5ED22335D}" destId="{059712A1-B697-4137-9271-C0CD329073DD}" srcOrd="0" destOrd="0" presId="urn:microsoft.com/office/officeart/2005/8/layout/hierarchy1"/>
    <dgm:cxn modelId="{562E1509-5B63-4BC0-BDAB-E5F4F3B7D355}" type="presParOf" srcId="{059712A1-B697-4137-9271-C0CD329073DD}" destId="{0148E9D3-3E01-40FC-8C14-CBBE54F91D03}" srcOrd="0" destOrd="0" presId="urn:microsoft.com/office/officeart/2005/8/layout/hierarchy1"/>
    <dgm:cxn modelId="{DABE975A-37C8-44BE-82E4-28D1F77A91F8}" type="presParOf" srcId="{059712A1-B697-4137-9271-C0CD329073DD}" destId="{6AC8AC43-2466-4E95-837D-2DCE43443B3F}" srcOrd="1" destOrd="0" presId="urn:microsoft.com/office/officeart/2005/8/layout/hierarchy1"/>
    <dgm:cxn modelId="{8831DA9C-8EED-49A1-BC26-7BF4F2D95430}" type="presParOf" srcId="{420C58D9-E87C-4E9A-8EEB-F1A5ED22335D}" destId="{D88B4657-3384-466B-B472-37BA5A7C6E0F}" srcOrd="1" destOrd="0" presId="urn:microsoft.com/office/officeart/2005/8/layout/hierarchy1"/>
    <dgm:cxn modelId="{E579F6CC-4577-452F-B74F-C850A078E84C}" type="presParOf" srcId="{8735E9B9-A3F1-4FE7-B81C-FEFF9DFFE648}" destId="{97D52FBC-02E3-4F1D-9E1E-37AFDA5A1CC7}" srcOrd="1" destOrd="0" presId="urn:microsoft.com/office/officeart/2005/8/layout/hierarchy1"/>
    <dgm:cxn modelId="{7A2C20AF-186A-4857-8432-A74ECE252177}" type="presParOf" srcId="{97D52FBC-02E3-4F1D-9E1E-37AFDA5A1CC7}" destId="{5C1124BD-18B2-475B-9BAC-725C88CD4565}" srcOrd="0" destOrd="0" presId="urn:microsoft.com/office/officeart/2005/8/layout/hierarchy1"/>
    <dgm:cxn modelId="{FA78BD92-9D95-4C02-B8B3-9CAC0F4A9917}" type="presParOf" srcId="{5C1124BD-18B2-475B-9BAC-725C88CD4565}" destId="{DA0761C0-224F-47F6-97E2-6F382DC01C8C}" srcOrd="0" destOrd="0" presId="urn:microsoft.com/office/officeart/2005/8/layout/hierarchy1"/>
    <dgm:cxn modelId="{7A626150-9A19-426D-8BE6-CB79E9D5B960}" type="presParOf" srcId="{5C1124BD-18B2-475B-9BAC-725C88CD4565}" destId="{54D3B21E-CD9E-48B5-AAD2-AF62BC179044}" srcOrd="1" destOrd="0" presId="urn:microsoft.com/office/officeart/2005/8/layout/hierarchy1"/>
    <dgm:cxn modelId="{9C86BE09-1402-4B2E-ABD3-88A9A0A9C925}" type="presParOf" srcId="{97D52FBC-02E3-4F1D-9E1E-37AFDA5A1CC7}" destId="{F9729E0B-7D2E-4AA4-A3E5-40A555013157}" srcOrd="1" destOrd="0" presId="urn:microsoft.com/office/officeart/2005/8/layout/hierarchy1"/>
    <dgm:cxn modelId="{3AEEF862-66C4-4C6A-BCF7-EE8096A2B7B5}" type="presParOf" srcId="{8735E9B9-A3F1-4FE7-B81C-FEFF9DFFE648}" destId="{39F08F0F-10F9-48BF-8BB9-9161FFDE7D0E}" srcOrd="2" destOrd="0" presId="urn:microsoft.com/office/officeart/2005/8/layout/hierarchy1"/>
    <dgm:cxn modelId="{D2D96133-B3E6-400C-A036-475FB49891A8}" type="presParOf" srcId="{39F08F0F-10F9-48BF-8BB9-9161FFDE7D0E}" destId="{4DF5BA52-A7BC-4889-A164-55980F863366}" srcOrd="0" destOrd="0" presId="urn:microsoft.com/office/officeart/2005/8/layout/hierarchy1"/>
    <dgm:cxn modelId="{79E1029D-F36B-4A65-89C9-1983B0F01EB2}" type="presParOf" srcId="{4DF5BA52-A7BC-4889-A164-55980F863366}" destId="{98991BEA-A856-4415-9205-D0822EF7E021}" srcOrd="0" destOrd="0" presId="urn:microsoft.com/office/officeart/2005/8/layout/hierarchy1"/>
    <dgm:cxn modelId="{7E21CE88-F110-4C1C-A094-33CCA05D48D2}" type="presParOf" srcId="{4DF5BA52-A7BC-4889-A164-55980F863366}" destId="{60D47ADA-D42E-4369-A926-E025C2511E13}" srcOrd="1" destOrd="0" presId="urn:microsoft.com/office/officeart/2005/8/layout/hierarchy1"/>
    <dgm:cxn modelId="{1F5CD303-5820-4B8C-B815-50683052187D}" type="presParOf" srcId="{39F08F0F-10F9-48BF-8BB9-9161FFDE7D0E}" destId="{FBE700B6-9B50-4E39-A6EC-D6FFB790EB94}" srcOrd="1" destOrd="0" presId="urn:microsoft.com/office/officeart/2005/8/layout/hierarchy1"/>
    <dgm:cxn modelId="{4667F887-B285-4D4D-8B59-E59BBA25F65C}" type="presParOf" srcId="{8735E9B9-A3F1-4FE7-B81C-FEFF9DFFE648}" destId="{79A51F3E-CE19-421E-918B-909729C12E4A}" srcOrd="3" destOrd="0" presId="urn:microsoft.com/office/officeart/2005/8/layout/hierarchy1"/>
    <dgm:cxn modelId="{256DE120-B12F-41D2-9259-BB6D9E7F8D6A}" type="presParOf" srcId="{79A51F3E-CE19-421E-918B-909729C12E4A}" destId="{838E8838-272C-4B5A-B47D-59318BFB6398}" srcOrd="0" destOrd="0" presId="urn:microsoft.com/office/officeart/2005/8/layout/hierarchy1"/>
    <dgm:cxn modelId="{B9315C7B-501A-4C2B-BC56-CEE2152DC232}" type="presParOf" srcId="{838E8838-272C-4B5A-B47D-59318BFB6398}" destId="{E26AEA6A-553F-4A2E-B9B0-AAA598F7F44F}" srcOrd="0" destOrd="0" presId="urn:microsoft.com/office/officeart/2005/8/layout/hierarchy1"/>
    <dgm:cxn modelId="{07622586-9287-41E9-B592-E03EEACC4224}" type="presParOf" srcId="{838E8838-272C-4B5A-B47D-59318BFB6398}" destId="{E290E6C8-B1E7-443A-9708-82F2F3759AE6}" srcOrd="1" destOrd="0" presId="urn:microsoft.com/office/officeart/2005/8/layout/hierarchy1"/>
    <dgm:cxn modelId="{00B3C568-9E4F-49DD-9486-BF9D5B52594B}" type="presParOf" srcId="{79A51F3E-CE19-421E-918B-909729C12E4A}" destId="{B961F88B-F0FF-4D5A-ABB4-E3D759718779}" srcOrd="1" destOrd="0" presId="urn:microsoft.com/office/officeart/2005/8/layout/hierarchy1"/>
    <dgm:cxn modelId="{8949F86A-EB45-4C4D-8A32-5F7637643AD0}" type="presParOf" srcId="{8735E9B9-A3F1-4FE7-B81C-FEFF9DFFE648}" destId="{0B0B0F5C-7032-41A4-9368-DD8BBCD75A81}" srcOrd="4" destOrd="0" presId="urn:microsoft.com/office/officeart/2005/8/layout/hierarchy1"/>
    <dgm:cxn modelId="{35C170CC-0F9B-45CE-86CB-EC7E905C3ED8}" type="presParOf" srcId="{0B0B0F5C-7032-41A4-9368-DD8BBCD75A81}" destId="{8E1C854B-B230-4253-B133-298775896296}" srcOrd="0" destOrd="0" presId="urn:microsoft.com/office/officeart/2005/8/layout/hierarchy1"/>
    <dgm:cxn modelId="{364D8B9D-12E4-4968-AF1D-9B07AF98027D}" type="presParOf" srcId="{8E1C854B-B230-4253-B133-298775896296}" destId="{672F40F9-FE71-46E4-A4D0-EBFD2B701B79}" srcOrd="0" destOrd="0" presId="urn:microsoft.com/office/officeart/2005/8/layout/hierarchy1"/>
    <dgm:cxn modelId="{A6BA7062-EA3C-4546-B177-C4C8C962E2BB}" type="presParOf" srcId="{8E1C854B-B230-4253-B133-298775896296}" destId="{DCEB277C-E55D-475C-ACB8-D633E18BF39B}" srcOrd="1" destOrd="0" presId="urn:microsoft.com/office/officeart/2005/8/layout/hierarchy1"/>
    <dgm:cxn modelId="{51812F64-4424-46EB-AE71-C5C7E37D7602}" type="presParOf" srcId="{0B0B0F5C-7032-41A4-9368-DD8BBCD75A81}" destId="{485E37DF-B4A8-4728-8E0A-9B7EA08670A7}" srcOrd="1" destOrd="0" presId="urn:microsoft.com/office/officeart/2005/8/layout/hierarchy1"/>
    <dgm:cxn modelId="{859E5656-57D1-45FF-8AAC-DA4A4AD173B0}" type="presParOf" srcId="{8735E9B9-A3F1-4FE7-B81C-FEFF9DFFE648}" destId="{72B9D41A-AAA4-42E6-A613-03BA594F8600}" srcOrd="5" destOrd="0" presId="urn:microsoft.com/office/officeart/2005/8/layout/hierarchy1"/>
    <dgm:cxn modelId="{8F29A33B-EBCA-4157-9701-3BCFBA7EED5E}" type="presParOf" srcId="{72B9D41A-AAA4-42E6-A613-03BA594F8600}" destId="{7867932A-AD9A-47C2-AA62-62247E34DBFA}" srcOrd="0" destOrd="0" presId="urn:microsoft.com/office/officeart/2005/8/layout/hierarchy1"/>
    <dgm:cxn modelId="{2079346A-A973-4A1F-9A1B-9A7A57304CF7}" type="presParOf" srcId="{7867932A-AD9A-47C2-AA62-62247E34DBFA}" destId="{CE7B36B3-3FBF-4934-A779-E910A3437AB7}" srcOrd="0" destOrd="0" presId="urn:microsoft.com/office/officeart/2005/8/layout/hierarchy1"/>
    <dgm:cxn modelId="{D3D7DD81-4B81-4DA2-9078-36A013FAFFF1}" type="presParOf" srcId="{7867932A-AD9A-47C2-AA62-62247E34DBFA}" destId="{11941B4D-4AC0-4ABC-905D-5CA3AEE7FFB5}" srcOrd="1" destOrd="0" presId="urn:microsoft.com/office/officeart/2005/8/layout/hierarchy1"/>
    <dgm:cxn modelId="{D761D03C-AAD7-458A-B5F2-91357B39D6B8}" type="presParOf" srcId="{72B9D41A-AAA4-42E6-A613-03BA594F8600}" destId="{11EEDE12-443A-4239-A565-0EC4A09BF45B}"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13D1C7B-8F80-49C7-BEB9-AD79E51967F6}" type="doc">
      <dgm:prSet loTypeId="urn:microsoft.com/office/officeart/2017/3/layout/DropPinTimeline" loCatId="process" qsTypeId="urn:microsoft.com/office/officeart/2005/8/quickstyle/simple4" qsCatId="simple" csTypeId="urn:microsoft.com/office/officeart/2005/8/colors/colorful5" csCatId="colorful" phldr="1"/>
      <dgm:spPr/>
      <dgm:t>
        <a:bodyPr/>
        <a:lstStyle/>
        <a:p>
          <a:endParaRPr lang="en-US"/>
        </a:p>
      </dgm:t>
    </dgm:pt>
    <dgm:pt modelId="{EE3014DC-C454-4A79-AA75-30D2A9AA8B37}">
      <dgm:prSet/>
      <dgm:spPr/>
      <dgm:t>
        <a:bodyPr/>
        <a:lstStyle/>
        <a:p>
          <a:pPr>
            <a:defRPr b="1"/>
          </a:pPr>
          <a:r>
            <a:rPr lang="en-US"/>
            <a:t>2003</a:t>
          </a:r>
        </a:p>
      </dgm:t>
    </dgm:pt>
    <dgm:pt modelId="{9492204B-7C9B-4BE3-8282-CD024C60DB18}" type="parTrans" cxnId="{4CE1DE7D-F738-4D58-A062-6124C99350D3}">
      <dgm:prSet/>
      <dgm:spPr/>
      <dgm:t>
        <a:bodyPr/>
        <a:lstStyle/>
        <a:p>
          <a:endParaRPr lang="en-US"/>
        </a:p>
      </dgm:t>
    </dgm:pt>
    <dgm:pt modelId="{7F510B69-5C7F-4091-8981-B03FE451FDF6}" type="sibTrans" cxnId="{4CE1DE7D-F738-4D58-A062-6124C99350D3}">
      <dgm:prSet/>
      <dgm:spPr/>
      <dgm:t>
        <a:bodyPr/>
        <a:lstStyle/>
        <a:p>
          <a:endParaRPr lang="en-US"/>
        </a:p>
      </dgm:t>
    </dgm:pt>
    <dgm:pt modelId="{B5B3C914-3F91-4498-A329-C3DC2945B8FF}">
      <dgm:prSet custT="1"/>
      <dgm:spPr/>
      <dgm:t>
        <a:bodyPr/>
        <a:lstStyle/>
        <a:p>
          <a:r>
            <a:rPr lang="en-US" sz="1600" dirty="0">
              <a:solidFill>
                <a:schemeClr val="tx1"/>
              </a:solidFill>
            </a:rPr>
            <a:t>Windows Server 2003</a:t>
          </a:r>
        </a:p>
      </dgm:t>
    </dgm:pt>
    <dgm:pt modelId="{6D194991-5638-43EB-B073-E8B28F61D620}" type="parTrans" cxnId="{DE515489-4F30-44CF-BDF1-4896D36B87FE}">
      <dgm:prSet/>
      <dgm:spPr/>
      <dgm:t>
        <a:bodyPr/>
        <a:lstStyle/>
        <a:p>
          <a:endParaRPr lang="en-US"/>
        </a:p>
      </dgm:t>
    </dgm:pt>
    <dgm:pt modelId="{E9324175-DA05-4F61-A91E-9E9B7D12BFF4}" type="sibTrans" cxnId="{DE515489-4F30-44CF-BDF1-4896D36B87FE}">
      <dgm:prSet/>
      <dgm:spPr/>
      <dgm:t>
        <a:bodyPr/>
        <a:lstStyle/>
        <a:p>
          <a:endParaRPr lang="en-US"/>
        </a:p>
      </dgm:t>
    </dgm:pt>
    <dgm:pt modelId="{CB0F38E3-C231-4F6D-8DBC-747883D9487D}">
      <dgm:prSet/>
      <dgm:spPr/>
      <dgm:t>
        <a:bodyPr/>
        <a:lstStyle/>
        <a:p>
          <a:pPr>
            <a:defRPr b="1"/>
          </a:pPr>
          <a:r>
            <a:rPr lang="en-US"/>
            <a:t>2003</a:t>
          </a:r>
        </a:p>
      </dgm:t>
    </dgm:pt>
    <dgm:pt modelId="{362E41EC-D108-4DBC-BB98-2357CBDDC4AF}" type="parTrans" cxnId="{F29F0EBF-0DC9-4535-B02B-46AAD63C6E76}">
      <dgm:prSet/>
      <dgm:spPr/>
      <dgm:t>
        <a:bodyPr/>
        <a:lstStyle/>
        <a:p>
          <a:endParaRPr lang="en-US"/>
        </a:p>
      </dgm:t>
    </dgm:pt>
    <dgm:pt modelId="{B0D0413E-E7E4-40DC-9CF5-7E8AFFA514DE}" type="sibTrans" cxnId="{F29F0EBF-0DC9-4535-B02B-46AAD63C6E76}">
      <dgm:prSet/>
      <dgm:spPr/>
      <dgm:t>
        <a:bodyPr/>
        <a:lstStyle/>
        <a:p>
          <a:endParaRPr lang="en-US"/>
        </a:p>
      </dgm:t>
    </dgm:pt>
    <dgm:pt modelId="{B0D5F3EB-B1BD-4415-BDEE-DD5A941318AA}">
      <dgm:prSet custT="1"/>
      <dgm:spPr/>
      <dgm:t>
        <a:bodyPr/>
        <a:lstStyle/>
        <a:p>
          <a:r>
            <a:rPr lang="en-US" sz="1600" dirty="0">
              <a:solidFill>
                <a:schemeClr val="tx1"/>
              </a:solidFill>
            </a:rPr>
            <a:t>Windows Server 2003 R2</a:t>
          </a:r>
        </a:p>
      </dgm:t>
    </dgm:pt>
    <dgm:pt modelId="{4CE5216F-9FE0-4BFA-8546-B2CD266EE4B7}" type="parTrans" cxnId="{48A0A647-605A-42CC-BB9D-4FF2E4902108}">
      <dgm:prSet/>
      <dgm:spPr/>
      <dgm:t>
        <a:bodyPr/>
        <a:lstStyle/>
        <a:p>
          <a:endParaRPr lang="en-US"/>
        </a:p>
      </dgm:t>
    </dgm:pt>
    <dgm:pt modelId="{63177360-02BB-4BB5-810F-96185BA79DD5}" type="sibTrans" cxnId="{48A0A647-605A-42CC-BB9D-4FF2E4902108}">
      <dgm:prSet/>
      <dgm:spPr/>
      <dgm:t>
        <a:bodyPr/>
        <a:lstStyle/>
        <a:p>
          <a:endParaRPr lang="en-US"/>
        </a:p>
      </dgm:t>
    </dgm:pt>
    <dgm:pt modelId="{97207809-34F5-4E0A-A96E-0EABE457D892}">
      <dgm:prSet/>
      <dgm:spPr/>
      <dgm:t>
        <a:bodyPr/>
        <a:lstStyle/>
        <a:p>
          <a:pPr>
            <a:defRPr b="1"/>
          </a:pPr>
          <a:r>
            <a:rPr lang="en-US"/>
            <a:t>2008</a:t>
          </a:r>
        </a:p>
      </dgm:t>
    </dgm:pt>
    <dgm:pt modelId="{465CF8C7-DFF9-409C-9A55-6443DF556E97}" type="parTrans" cxnId="{73EA80E7-5D2C-4E72-86F4-DCE7257FBB4B}">
      <dgm:prSet/>
      <dgm:spPr/>
      <dgm:t>
        <a:bodyPr/>
        <a:lstStyle/>
        <a:p>
          <a:endParaRPr lang="en-US"/>
        </a:p>
      </dgm:t>
    </dgm:pt>
    <dgm:pt modelId="{77FDBA23-1363-404A-8DC8-E9085140FA1A}" type="sibTrans" cxnId="{73EA80E7-5D2C-4E72-86F4-DCE7257FBB4B}">
      <dgm:prSet/>
      <dgm:spPr/>
      <dgm:t>
        <a:bodyPr/>
        <a:lstStyle/>
        <a:p>
          <a:endParaRPr lang="en-US"/>
        </a:p>
      </dgm:t>
    </dgm:pt>
    <dgm:pt modelId="{AE10D7B0-948E-4EA3-BE50-C41E59F709E7}">
      <dgm:prSet custT="1"/>
      <dgm:spPr/>
      <dgm:t>
        <a:bodyPr/>
        <a:lstStyle/>
        <a:p>
          <a:r>
            <a:rPr lang="en-US" sz="1600" dirty="0">
              <a:solidFill>
                <a:schemeClr val="tx1"/>
              </a:solidFill>
            </a:rPr>
            <a:t>Windows Server 2008</a:t>
          </a:r>
        </a:p>
      </dgm:t>
    </dgm:pt>
    <dgm:pt modelId="{2A41B133-0E92-47B7-984E-11CB2B565859}" type="parTrans" cxnId="{BD4126B3-8A0A-44B5-8E0B-8A1E3001E9CE}">
      <dgm:prSet/>
      <dgm:spPr/>
      <dgm:t>
        <a:bodyPr/>
        <a:lstStyle/>
        <a:p>
          <a:endParaRPr lang="en-US"/>
        </a:p>
      </dgm:t>
    </dgm:pt>
    <dgm:pt modelId="{D9A88FB4-39AD-4862-9B32-60780D21CC0B}" type="sibTrans" cxnId="{BD4126B3-8A0A-44B5-8E0B-8A1E3001E9CE}">
      <dgm:prSet/>
      <dgm:spPr/>
      <dgm:t>
        <a:bodyPr/>
        <a:lstStyle/>
        <a:p>
          <a:endParaRPr lang="en-US"/>
        </a:p>
      </dgm:t>
    </dgm:pt>
    <dgm:pt modelId="{72AB6C51-3806-4484-8188-6AC019E0AE4D}">
      <dgm:prSet/>
      <dgm:spPr/>
      <dgm:t>
        <a:bodyPr/>
        <a:lstStyle/>
        <a:p>
          <a:pPr>
            <a:defRPr b="1"/>
          </a:pPr>
          <a:r>
            <a:rPr lang="en-US"/>
            <a:t>2008</a:t>
          </a:r>
        </a:p>
      </dgm:t>
    </dgm:pt>
    <dgm:pt modelId="{78852770-99E9-4D21-800A-72B7F98AA886}" type="parTrans" cxnId="{07FE4E78-A568-4246-887E-620564AD0426}">
      <dgm:prSet/>
      <dgm:spPr/>
      <dgm:t>
        <a:bodyPr/>
        <a:lstStyle/>
        <a:p>
          <a:endParaRPr lang="en-US"/>
        </a:p>
      </dgm:t>
    </dgm:pt>
    <dgm:pt modelId="{F6C9A21D-31E1-48D4-B5D8-BBA65117A77D}" type="sibTrans" cxnId="{07FE4E78-A568-4246-887E-620564AD0426}">
      <dgm:prSet/>
      <dgm:spPr/>
      <dgm:t>
        <a:bodyPr/>
        <a:lstStyle/>
        <a:p>
          <a:endParaRPr lang="en-US"/>
        </a:p>
      </dgm:t>
    </dgm:pt>
    <dgm:pt modelId="{24A07125-4341-4A51-8BAF-F4348AAA6551}">
      <dgm:prSet custT="1"/>
      <dgm:spPr/>
      <dgm:t>
        <a:bodyPr/>
        <a:lstStyle/>
        <a:p>
          <a:r>
            <a:rPr lang="en-US" sz="1600" dirty="0">
              <a:solidFill>
                <a:schemeClr val="tx1"/>
              </a:solidFill>
            </a:rPr>
            <a:t>Windows Server 2008 R2</a:t>
          </a:r>
        </a:p>
      </dgm:t>
    </dgm:pt>
    <dgm:pt modelId="{E4ADE540-B205-44E5-93D9-320322A952CB}" type="parTrans" cxnId="{372E3E50-A938-46C1-ADDD-14C0F634B9D3}">
      <dgm:prSet/>
      <dgm:spPr/>
      <dgm:t>
        <a:bodyPr/>
        <a:lstStyle/>
        <a:p>
          <a:endParaRPr lang="en-US"/>
        </a:p>
      </dgm:t>
    </dgm:pt>
    <dgm:pt modelId="{07189E1B-A0C4-4384-86B8-26AC541D543A}" type="sibTrans" cxnId="{372E3E50-A938-46C1-ADDD-14C0F634B9D3}">
      <dgm:prSet/>
      <dgm:spPr/>
      <dgm:t>
        <a:bodyPr/>
        <a:lstStyle/>
        <a:p>
          <a:endParaRPr lang="en-US"/>
        </a:p>
      </dgm:t>
    </dgm:pt>
    <dgm:pt modelId="{963732B5-7EE4-42F4-84DC-C3D82C0357CF}">
      <dgm:prSet/>
      <dgm:spPr/>
      <dgm:t>
        <a:bodyPr/>
        <a:lstStyle/>
        <a:p>
          <a:pPr>
            <a:defRPr b="1"/>
          </a:pPr>
          <a:r>
            <a:rPr lang="en-US"/>
            <a:t>2012</a:t>
          </a:r>
        </a:p>
      </dgm:t>
    </dgm:pt>
    <dgm:pt modelId="{BACC86B9-4CFD-44FC-B9CB-1DF72A4A6B7C}" type="parTrans" cxnId="{C6E7F79D-511C-40D4-AC3D-89DC6F56FBE2}">
      <dgm:prSet/>
      <dgm:spPr/>
      <dgm:t>
        <a:bodyPr/>
        <a:lstStyle/>
        <a:p>
          <a:endParaRPr lang="en-US"/>
        </a:p>
      </dgm:t>
    </dgm:pt>
    <dgm:pt modelId="{CFC6A904-49CF-49B3-8EFB-187A65E04E78}" type="sibTrans" cxnId="{C6E7F79D-511C-40D4-AC3D-89DC6F56FBE2}">
      <dgm:prSet/>
      <dgm:spPr/>
      <dgm:t>
        <a:bodyPr/>
        <a:lstStyle/>
        <a:p>
          <a:endParaRPr lang="en-US"/>
        </a:p>
      </dgm:t>
    </dgm:pt>
    <dgm:pt modelId="{AED8449C-EE20-4FDB-8F81-CD66155A7247}">
      <dgm:prSet custT="1"/>
      <dgm:spPr/>
      <dgm:t>
        <a:bodyPr/>
        <a:lstStyle/>
        <a:p>
          <a:r>
            <a:rPr lang="en-US" sz="1600" dirty="0">
              <a:solidFill>
                <a:schemeClr val="tx1"/>
              </a:solidFill>
            </a:rPr>
            <a:t>Windows Server 2012</a:t>
          </a:r>
        </a:p>
      </dgm:t>
    </dgm:pt>
    <dgm:pt modelId="{55032C73-B67F-4F50-BDC5-5AB0F11B33D8}" type="parTrans" cxnId="{735D652C-A2D6-49F1-B118-2E8CF89169EC}">
      <dgm:prSet/>
      <dgm:spPr/>
      <dgm:t>
        <a:bodyPr/>
        <a:lstStyle/>
        <a:p>
          <a:endParaRPr lang="en-US"/>
        </a:p>
      </dgm:t>
    </dgm:pt>
    <dgm:pt modelId="{8B58D1A6-F54B-41F6-A1F4-581902A3BD3F}" type="sibTrans" cxnId="{735D652C-A2D6-49F1-B118-2E8CF89169EC}">
      <dgm:prSet/>
      <dgm:spPr/>
      <dgm:t>
        <a:bodyPr/>
        <a:lstStyle/>
        <a:p>
          <a:endParaRPr lang="en-US"/>
        </a:p>
      </dgm:t>
    </dgm:pt>
    <dgm:pt modelId="{5554FE54-5C99-45D6-B3BD-0811731BBC0C}">
      <dgm:prSet/>
      <dgm:spPr/>
      <dgm:t>
        <a:bodyPr/>
        <a:lstStyle/>
        <a:p>
          <a:pPr>
            <a:defRPr b="1"/>
          </a:pPr>
          <a:r>
            <a:rPr lang="en-US"/>
            <a:t>2012</a:t>
          </a:r>
        </a:p>
      </dgm:t>
    </dgm:pt>
    <dgm:pt modelId="{29FFF3AF-666D-4B5E-A17A-9D171E9DF25F}" type="parTrans" cxnId="{91040652-50E0-4F5F-9374-B891F73A880E}">
      <dgm:prSet/>
      <dgm:spPr/>
      <dgm:t>
        <a:bodyPr/>
        <a:lstStyle/>
        <a:p>
          <a:endParaRPr lang="en-US"/>
        </a:p>
      </dgm:t>
    </dgm:pt>
    <dgm:pt modelId="{7D03E80B-C939-4E1B-BD9F-010E5C7628E3}" type="sibTrans" cxnId="{91040652-50E0-4F5F-9374-B891F73A880E}">
      <dgm:prSet/>
      <dgm:spPr/>
      <dgm:t>
        <a:bodyPr/>
        <a:lstStyle/>
        <a:p>
          <a:endParaRPr lang="en-US"/>
        </a:p>
      </dgm:t>
    </dgm:pt>
    <dgm:pt modelId="{A7B19C06-5460-40AB-9F1B-15CE90BDE06A}">
      <dgm:prSet custT="1"/>
      <dgm:spPr/>
      <dgm:t>
        <a:bodyPr/>
        <a:lstStyle/>
        <a:p>
          <a:r>
            <a:rPr lang="en-US" sz="1600" dirty="0">
              <a:solidFill>
                <a:schemeClr val="tx1"/>
              </a:solidFill>
            </a:rPr>
            <a:t>Windows Server 2012 R2</a:t>
          </a:r>
        </a:p>
      </dgm:t>
    </dgm:pt>
    <dgm:pt modelId="{9F07E9E3-A020-4BB8-94E7-92E9BF53537C}" type="parTrans" cxnId="{A7A8C123-DC75-431C-A9B1-E5B55FA40E8A}">
      <dgm:prSet/>
      <dgm:spPr/>
      <dgm:t>
        <a:bodyPr/>
        <a:lstStyle/>
        <a:p>
          <a:endParaRPr lang="en-US"/>
        </a:p>
      </dgm:t>
    </dgm:pt>
    <dgm:pt modelId="{4111ECBF-CD16-44E8-9FDE-761B007F1B51}" type="sibTrans" cxnId="{A7A8C123-DC75-431C-A9B1-E5B55FA40E8A}">
      <dgm:prSet/>
      <dgm:spPr/>
      <dgm:t>
        <a:bodyPr/>
        <a:lstStyle/>
        <a:p>
          <a:endParaRPr lang="en-US"/>
        </a:p>
      </dgm:t>
    </dgm:pt>
    <dgm:pt modelId="{56374DED-EEB2-4B4E-94CC-1BA52233FB5F}">
      <dgm:prSet/>
      <dgm:spPr/>
      <dgm:t>
        <a:bodyPr/>
        <a:lstStyle/>
        <a:p>
          <a:pPr>
            <a:defRPr b="1"/>
          </a:pPr>
          <a:r>
            <a:rPr lang="en-US"/>
            <a:t>2016</a:t>
          </a:r>
        </a:p>
      </dgm:t>
    </dgm:pt>
    <dgm:pt modelId="{6F9E0C76-0CA6-4354-B68F-9AE9D0C3FF6B}" type="parTrans" cxnId="{F144EB34-02E7-4A48-A795-D6178AFC792B}">
      <dgm:prSet/>
      <dgm:spPr/>
      <dgm:t>
        <a:bodyPr/>
        <a:lstStyle/>
        <a:p>
          <a:endParaRPr lang="en-US"/>
        </a:p>
      </dgm:t>
    </dgm:pt>
    <dgm:pt modelId="{FDDF26C2-5E02-44A7-A1A4-3389DF9F9CB5}" type="sibTrans" cxnId="{F144EB34-02E7-4A48-A795-D6178AFC792B}">
      <dgm:prSet/>
      <dgm:spPr/>
      <dgm:t>
        <a:bodyPr/>
        <a:lstStyle/>
        <a:p>
          <a:endParaRPr lang="en-US"/>
        </a:p>
      </dgm:t>
    </dgm:pt>
    <dgm:pt modelId="{1B9D0722-73D0-4939-937B-C6922EDB0027}">
      <dgm:prSet custT="1"/>
      <dgm:spPr/>
      <dgm:t>
        <a:bodyPr/>
        <a:lstStyle/>
        <a:p>
          <a:r>
            <a:rPr lang="en-US" sz="1600" dirty="0">
              <a:solidFill>
                <a:schemeClr val="tx1"/>
              </a:solidFill>
            </a:rPr>
            <a:t>Windows Server 2016</a:t>
          </a:r>
        </a:p>
      </dgm:t>
    </dgm:pt>
    <dgm:pt modelId="{0A4F8EDB-3D93-4C81-A03C-6D0FBB057F7E}" type="parTrans" cxnId="{28ACDF00-6A9A-4146-8B23-688FE82CDA61}">
      <dgm:prSet/>
      <dgm:spPr/>
      <dgm:t>
        <a:bodyPr/>
        <a:lstStyle/>
        <a:p>
          <a:endParaRPr lang="en-US"/>
        </a:p>
      </dgm:t>
    </dgm:pt>
    <dgm:pt modelId="{28B85D9E-2433-4FCA-BDA0-0E00279920E4}" type="sibTrans" cxnId="{28ACDF00-6A9A-4146-8B23-688FE82CDA61}">
      <dgm:prSet/>
      <dgm:spPr/>
      <dgm:t>
        <a:bodyPr/>
        <a:lstStyle/>
        <a:p>
          <a:endParaRPr lang="en-US"/>
        </a:p>
      </dgm:t>
    </dgm:pt>
    <dgm:pt modelId="{D0610EB7-1384-411D-BFDB-ED28AAAF1D2E}">
      <dgm:prSet/>
      <dgm:spPr/>
      <dgm:t>
        <a:bodyPr/>
        <a:lstStyle/>
        <a:p>
          <a:pPr>
            <a:defRPr b="1"/>
          </a:pPr>
          <a:r>
            <a:rPr lang="en-US"/>
            <a:t>2019</a:t>
          </a:r>
        </a:p>
      </dgm:t>
    </dgm:pt>
    <dgm:pt modelId="{E8AEBA24-2176-4E43-B4D0-8F67C8547F24}" type="parTrans" cxnId="{3094490C-7A73-46C0-A756-C52038344CF7}">
      <dgm:prSet/>
      <dgm:spPr/>
      <dgm:t>
        <a:bodyPr/>
        <a:lstStyle/>
        <a:p>
          <a:endParaRPr lang="en-US"/>
        </a:p>
      </dgm:t>
    </dgm:pt>
    <dgm:pt modelId="{9AF2451F-7F88-484B-9A26-1A4848DD8AF8}" type="sibTrans" cxnId="{3094490C-7A73-46C0-A756-C52038344CF7}">
      <dgm:prSet/>
      <dgm:spPr/>
      <dgm:t>
        <a:bodyPr/>
        <a:lstStyle/>
        <a:p>
          <a:endParaRPr lang="en-US"/>
        </a:p>
      </dgm:t>
    </dgm:pt>
    <dgm:pt modelId="{E46E3092-FC8E-4714-8A1F-BAD52965271C}">
      <dgm:prSet custT="1"/>
      <dgm:spPr/>
      <dgm:t>
        <a:bodyPr/>
        <a:lstStyle/>
        <a:p>
          <a:r>
            <a:rPr lang="en-US" sz="1600" dirty="0">
              <a:solidFill>
                <a:schemeClr val="tx1"/>
              </a:solidFill>
            </a:rPr>
            <a:t>Windows Server 2019</a:t>
          </a:r>
        </a:p>
      </dgm:t>
    </dgm:pt>
    <dgm:pt modelId="{8EE21CE9-CBDA-4524-B1B3-06B21DEDDE92}" type="parTrans" cxnId="{DE95660A-FC89-4BF1-9C1C-9C53CB068EA9}">
      <dgm:prSet/>
      <dgm:spPr/>
      <dgm:t>
        <a:bodyPr/>
        <a:lstStyle/>
        <a:p>
          <a:endParaRPr lang="en-US"/>
        </a:p>
      </dgm:t>
    </dgm:pt>
    <dgm:pt modelId="{219C70EB-DF8E-4B36-8983-F1E3250BD207}" type="sibTrans" cxnId="{DE95660A-FC89-4BF1-9C1C-9C53CB068EA9}">
      <dgm:prSet/>
      <dgm:spPr/>
      <dgm:t>
        <a:bodyPr/>
        <a:lstStyle/>
        <a:p>
          <a:endParaRPr lang="en-US"/>
        </a:p>
      </dgm:t>
    </dgm:pt>
    <dgm:pt modelId="{C1D285E3-C626-404B-94D6-249AB1A93B64}" type="pres">
      <dgm:prSet presAssocID="{F13D1C7B-8F80-49C7-BEB9-AD79E51967F6}" presName="root" presStyleCnt="0">
        <dgm:presLayoutVars>
          <dgm:chMax/>
          <dgm:chPref/>
          <dgm:animLvl val="lvl"/>
        </dgm:presLayoutVars>
      </dgm:prSet>
      <dgm:spPr/>
      <dgm:t>
        <a:bodyPr/>
        <a:lstStyle/>
        <a:p>
          <a:endParaRPr lang="en-US"/>
        </a:p>
      </dgm:t>
    </dgm:pt>
    <dgm:pt modelId="{B737FF80-CCD4-4CA7-A0B2-1FA437B2D445}" type="pres">
      <dgm:prSet presAssocID="{F13D1C7B-8F80-49C7-BEB9-AD79E51967F6}" presName="divider" presStyleLbl="fgAcc1" presStyleIdx="0" presStyleCnt="9"/>
      <dgm:spPr>
        <a:solidFill>
          <a:schemeClr val="lt1">
            <a:alpha val="90000"/>
            <a:hueOff val="0"/>
            <a:satOff val="0"/>
            <a:lumOff val="0"/>
            <a:alphaOff val="0"/>
          </a:schemeClr>
        </a:solidFill>
        <a:ln w="19050" cap="rnd" cmpd="sng" algn="ctr">
          <a:solidFill>
            <a:schemeClr val="accent5">
              <a:hueOff val="0"/>
              <a:satOff val="0"/>
              <a:lumOff val="0"/>
              <a:alphaOff val="0"/>
            </a:schemeClr>
          </a:solidFill>
          <a:prstDash val="solid"/>
          <a:tailEnd type="triangle" w="lg" len="lg"/>
        </a:ln>
        <a:effectLst/>
      </dgm:spPr>
    </dgm:pt>
    <dgm:pt modelId="{6007DFFF-0B59-4B7D-8CED-75B19A227F95}" type="pres">
      <dgm:prSet presAssocID="{F13D1C7B-8F80-49C7-BEB9-AD79E51967F6}" presName="nodes" presStyleCnt="0">
        <dgm:presLayoutVars>
          <dgm:chMax/>
          <dgm:chPref/>
          <dgm:animLvl val="lvl"/>
        </dgm:presLayoutVars>
      </dgm:prSet>
      <dgm:spPr/>
    </dgm:pt>
    <dgm:pt modelId="{1F9A5C00-58F1-416E-B9DD-E46F43AD485D}" type="pres">
      <dgm:prSet presAssocID="{EE3014DC-C454-4A79-AA75-30D2A9AA8B37}" presName="composite" presStyleCnt="0"/>
      <dgm:spPr/>
    </dgm:pt>
    <dgm:pt modelId="{9970CAAF-5F6C-4628-9340-F67514DBEBED}" type="pres">
      <dgm:prSet presAssocID="{EE3014DC-C454-4A79-AA75-30D2A9AA8B37}" presName="ConnectorPoint" presStyleLbl="lnNode1" presStyleIdx="0" presStyleCnt="8"/>
      <dgm:spPr>
        <a:gradFill rotWithShape="0">
          <a:gsLst>
            <a:gs pos="0">
              <a:schemeClr val="accent5">
                <a:tint val="98000"/>
                <a:lumMod val="114000"/>
              </a:schemeClr>
            </a:gs>
            <a:gs pos="100000">
              <a:schemeClr val="accent5">
                <a:shade val="90000"/>
                <a:lumMod val="84000"/>
              </a:schemeClr>
            </a:gs>
          </a:gsLst>
          <a:lin ang="5400000" scaled="0"/>
        </a:gradFill>
        <a:ln w="6350" cap="rnd" cmpd="sng" algn="ctr">
          <a:solidFill>
            <a:schemeClr val="lt1">
              <a:hueOff val="0"/>
              <a:satOff val="0"/>
              <a:lumOff val="0"/>
              <a:alphaOff val="0"/>
            </a:schemeClr>
          </a:solidFill>
          <a:prstDash val="solid"/>
        </a:ln>
        <a:effectLst>
          <a:outerShdw blurRad="38100" dist="25400" dir="5400000" rotWithShape="0">
            <a:srgbClr val="000000">
              <a:alpha val="45000"/>
            </a:srgbClr>
          </a:outerShdw>
        </a:effectLst>
      </dgm:spPr>
    </dgm:pt>
    <dgm:pt modelId="{19806045-D236-4D00-8A56-CE3FFA0351C4}" type="pres">
      <dgm:prSet presAssocID="{EE3014DC-C454-4A79-AA75-30D2A9AA8B37}" presName="DropPinPlaceHolder" presStyleCnt="0"/>
      <dgm:spPr/>
    </dgm:pt>
    <dgm:pt modelId="{FAE69489-7C28-4B05-958A-9CE96A06ED43}" type="pres">
      <dgm:prSet presAssocID="{EE3014DC-C454-4A79-AA75-30D2A9AA8B37}" presName="DropPin" presStyleLbl="alignNode1" presStyleIdx="0" presStyleCnt="8"/>
      <dgm:spPr/>
    </dgm:pt>
    <dgm:pt modelId="{20D4619F-F191-46CD-A267-F3AD8724BF4F}" type="pres">
      <dgm:prSet presAssocID="{EE3014DC-C454-4A79-AA75-30D2A9AA8B37}" presName="Ellipse" presStyleLbl="fgAcc1" presStyleIdx="1" presStyleCnt="9"/>
      <dgm:spPr>
        <a:solidFill>
          <a:schemeClr val="lt1">
            <a:alpha val="90000"/>
            <a:hueOff val="0"/>
            <a:satOff val="0"/>
            <a:lumOff val="0"/>
            <a:alphaOff val="0"/>
          </a:schemeClr>
        </a:solidFill>
        <a:ln w="9525" cap="rnd" cmpd="sng" algn="ctr">
          <a:noFill/>
          <a:prstDash val="solid"/>
        </a:ln>
        <a:effectLst/>
      </dgm:spPr>
    </dgm:pt>
    <dgm:pt modelId="{A058F4DF-5930-4876-9ABA-42876A63A9C5}" type="pres">
      <dgm:prSet presAssocID="{EE3014DC-C454-4A79-AA75-30D2A9AA8B37}" presName="L2TextContainer" presStyleLbl="revTx" presStyleIdx="0" presStyleCnt="16">
        <dgm:presLayoutVars>
          <dgm:bulletEnabled val="1"/>
        </dgm:presLayoutVars>
      </dgm:prSet>
      <dgm:spPr/>
      <dgm:t>
        <a:bodyPr/>
        <a:lstStyle/>
        <a:p>
          <a:endParaRPr lang="en-US"/>
        </a:p>
      </dgm:t>
    </dgm:pt>
    <dgm:pt modelId="{6E9433F1-51C3-4CC7-8842-CF624EF68CE8}" type="pres">
      <dgm:prSet presAssocID="{EE3014DC-C454-4A79-AA75-30D2A9AA8B37}" presName="L1TextContainer" presStyleLbl="revTx" presStyleIdx="1" presStyleCnt="16">
        <dgm:presLayoutVars>
          <dgm:chMax val="1"/>
          <dgm:chPref val="1"/>
          <dgm:bulletEnabled val="1"/>
        </dgm:presLayoutVars>
      </dgm:prSet>
      <dgm:spPr/>
      <dgm:t>
        <a:bodyPr/>
        <a:lstStyle/>
        <a:p>
          <a:endParaRPr lang="en-US"/>
        </a:p>
      </dgm:t>
    </dgm:pt>
    <dgm:pt modelId="{E277DFE6-9C71-4C35-80BB-2BD99C817933}" type="pres">
      <dgm:prSet presAssocID="{EE3014DC-C454-4A79-AA75-30D2A9AA8B37}" presName="ConnectLine" presStyleLbl="sibTrans1D1" presStyleIdx="0" presStyleCnt="8"/>
      <dgm:spPr>
        <a:noFill/>
        <a:ln w="12700" cap="rnd" cmpd="sng" algn="ctr">
          <a:solidFill>
            <a:schemeClr val="accent5">
              <a:hueOff val="0"/>
              <a:satOff val="0"/>
              <a:lumOff val="0"/>
              <a:alphaOff val="0"/>
            </a:schemeClr>
          </a:solidFill>
          <a:prstDash val="dash"/>
        </a:ln>
        <a:effectLst/>
      </dgm:spPr>
    </dgm:pt>
    <dgm:pt modelId="{C3419424-E896-4A2C-8A8F-FE6F54BEF49A}" type="pres">
      <dgm:prSet presAssocID="{EE3014DC-C454-4A79-AA75-30D2A9AA8B37}" presName="EmptyPlaceHolder" presStyleCnt="0"/>
      <dgm:spPr/>
    </dgm:pt>
    <dgm:pt modelId="{4A6F2390-59C5-4461-A4C8-122776A8537E}" type="pres">
      <dgm:prSet presAssocID="{7F510B69-5C7F-4091-8981-B03FE451FDF6}" presName="spaceBetweenRectangles" presStyleCnt="0"/>
      <dgm:spPr/>
    </dgm:pt>
    <dgm:pt modelId="{BBC02863-C2DB-47D5-9F91-2A8FF1601166}" type="pres">
      <dgm:prSet presAssocID="{CB0F38E3-C231-4F6D-8DBC-747883D9487D}" presName="composite" presStyleCnt="0"/>
      <dgm:spPr/>
    </dgm:pt>
    <dgm:pt modelId="{F9545B50-4D4B-4D53-91D5-08AD9373E627}" type="pres">
      <dgm:prSet presAssocID="{CB0F38E3-C231-4F6D-8DBC-747883D9487D}" presName="ConnectorPoint" presStyleLbl="lnNode1" presStyleIdx="1" presStyleCnt="8"/>
      <dgm:spPr>
        <a:gradFill rotWithShape="0">
          <a:gsLst>
            <a:gs pos="0">
              <a:schemeClr val="accent5">
                <a:tint val="98000"/>
                <a:lumMod val="114000"/>
              </a:schemeClr>
            </a:gs>
            <a:gs pos="100000">
              <a:schemeClr val="accent5">
                <a:shade val="90000"/>
                <a:lumMod val="84000"/>
              </a:schemeClr>
            </a:gs>
          </a:gsLst>
          <a:lin ang="5400000" scaled="0"/>
        </a:gradFill>
        <a:ln w="6350" cap="rnd" cmpd="sng" algn="ctr">
          <a:solidFill>
            <a:schemeClr val="lt1">
              <a:hueOff val="0"/>
              <a:satOff val="0"/>
              <a:lumOff val="0"/>
              <a:alphaOff val="0"/>
            </a:schemeClr>
          </a:solidFill>
          <a:prstDash val="solid"/>
        </a:ln>
        <a:effectLst>
          <a:outerShdw blurRad="38100" dist="25400" dir="5400000" rotWithShape="0">
            <a:srgbClr val="000000">
              <a:alpha val="45000"/>
            </a:srgbClr>
          </a:outerShdw>
        </a:effectLst>
      </dgm:spPr>
    </dgm:pt>
    <dgm:pt modelId="{EAC18D35-A4D6-4FD8-9A80-A155E54A3B4F}" type="pres">
      <dgm:prSet presAssocID="{CB0F38E3-C231-4F6D-8DBC-747883D9487D}" presName="DropPinPlaceHolder" presStyleCnt="0"/>
      <dgm:spPr/>
    </dgm:pt>
    <dgm:pt modelId="{43000A24-9C62-415A-9077-6770881C48FD}" type="pres">
      <dgm:prSet presAssocID="{CB0F38E3-C231-4F6D-8DBC-747883D9487D}" presName="DropPin" presStyleLbl="alignNode1" presStyleIdx="1" presStyleCnt="8"/>
      <dgm:spPr/>
    </dgm:pt>
    <dgm:pt modelId="{00137877-B9ED-486B-A8D9-228020706E42}" type="pres">
      <dgm:prSet presAssocID="{CB0F38E3-C231-4F6D-8DBC-747883D9487D}" presName="Ellipse" presStyleLbl="fgAcc1" presStyleIdx="2" presStyleCnt="9"/>
      <dgm:spPr>
        <a:solidFill>
          <a:schemeClr val="lt1">
            <a:alpha val="90000"/>
            <a:hueOff val="0"/>
            <a:satOff val="0"/>
            <a:lumOff val="0"/>
            <a:alphaOff val="0"/>
          </a:schemeClr>
        </a:solidFill>
        <a:ln w="9525" cap="rnd" cmpd="sng" algn="ctr">
          <a:noFill/>
          <a:prstDash val="solid"/>
        </a:ln>
        <a:effectLst/>
      </dgm:spPr>
    </dgm:pt>
    <dgm:pt modelId="{F979DC39-BBD3-45EB-99EE-58041CA90AA3}" type="pres">
      <dgm:prSet presAssocID="{CB0F38E3-C231-4F6D-8DBC-747883D9487D}" presName="L2TextContainer" presStyleLbl="revTx" presStyleIdx="2" presStyleCnt="16">
        <dgm:presLayoutVars>
          <dgm:bulletEnabled val="1"/>
        </dgm:presLayoutVars>
      </dgm:prSet>
      <dgm:spPr/>
      <dgm:t>
        <a:bodyPr/>
        <a:lstStyle/>
        <a:p>
          <a:endParaRPr lang="en-US"/>
        </a:p>
      </dgm:t>
    </dgm:pt>
    <dgm:pt modelId="{F558F255-0ADE-45A2-998D-AD039B13AA35}" type="pres">
      <dgm:prSet presAssocID="{CB0F38E3-C231-4F6D-8DBC-747883D9487D}" presName="L1TextContainer" presStyleLbl="revTx" presStyleIdx="3" presStyleCnt="16">
        <dgm:presLayoutVars>
          <dgm:chMax val="1"/>
          <dgm:chPref val="1"/>
          <dgm:bulletEnabled val="1"/>
        </dgm:presLayoutVars>
      </dgm:prSet>
      <dgm:spPr/>
      <dgm:t>
        <a:bodyPr/>
        <a:lstStyle/>
        <a:p>
          <a:endParaRPr lang="en-US"/>
        </a:p>
      </dgm:t>
    </dgm:pt>
    <dgm:pt modelId="{1DE47D81-8169-4D6C-AEAD-E2D2ECFBA900}" type="pres">
      <dgm:prSet presAssocID="{CB0F38E3-C231-4F6D-8DBC-747883D9487D}" presName="ConnectLine" presStyleLbl="sibTrans1D1" presStyleIdx="1" presStyleCnt="8"/>
      <dgm:spPr>
        <a:noFill/>
        <a:ln w="12700" cap="rnd" cmpd="sng" algn="ctr">
          <a:solidFill>
            <a:schemeClr val="accent5">
              <a:hueOff val="348346"/>
              <a:satOff val="-2778"/>
              <a:lumOff val="-2101"/>
              <a:alphaOff val="0"/>
            </a:schemeClr>
          </a:solidFill>
          <a:prstDash val="dash"/>
        </a:ln>
        <a:effectLst/>
      </dgm:spPr>
    </dgm:pt>
    <dgm:pt modelId="{5C1FC10A-069F-4A3A-8135-328CBED26F23}" type="pres">
      <dgm:prSet presAssocID="{CB0F38E3-C231-4F6D-8DBC-747883D9487D}" presName="EmptyPlaceHolder" presStyleCnt="0"/>
      <dgm:spPr/>
    </dgm:pt>
    <dgm:pt modelId="{AFC618F5-C333-44BA-BD9A-8E4C252A9322}" type="pres">
      <dgm:prSet presAssocID="{B0D0413E-E7E4-40DC-9CF5-7E8AFFA514DE}" presName="spaceBetweenRectangles" presStyleCnt="0"/>
      <dgm:spPr/>
    </dgm:pt>
    <dgm:pt modelId="{6174FCBD-EB63-4B0B-94D3-8C605989D367}" type="pres">
      <dgm:prSet presAssocID="{97207809-34F5-4E0A-A96E-0EABE457D892}" presName="composite" presStyleCnt="0"/>
      <dgm:spPr/>
    </dgm:pt>
    <dgm:pt modelId="{400443F9-EFC6-4F10-8177-B663AF633B7F}" type="pres">
      <dgm:prSet presAssocID="{97207809-34F5-4E0A-A96E-0EABE457D892}" presName="ConnectorPoint" presStyleLbl="lnNode1" presStyleIdx="2" presStyleCnt="8"/>
      <dgm:spPr>
        <a:gradFill rotWithShape="0">
          <a:gsLst>
            <a:gs pos="0">
              <a:schemeClr val="accent5">
                <a:tint val="98000"/>
                <a:lumMod val="114000"/>
              </a:schemeClr>
            </a:gs>
            <a:gs pos="100000">
              <a:schemeClr val="accent5">
                <a:shade val="90000"/>
                <a:lumMod val="84000"/>
              </a:schemeClr>
            </a:gs>
          </a:gsLst>
          <a:lin ang="5400000" scaled="0"/>
        </a:gradFill>
        <a:ln w="6350" cap="rnd" cmpd="sng" algn="ctr">
          <a:solidFill>
            <a:schemeClr val="lt1">
              <a:hueOff val="0"/>
              <a:satOff val="0"/>
              <a:lumOff val="0"/>
              <a:alphaOff val="0"/>
            </a:schemeClr>
          </a:solidFill>
          <a:prstDash val="solid"/>
        </a:ln>
        <a:effectLst>
          <a:outerShdw blurRad="38100" dist="25400" dir="5400000" rotWithShape="0">
            <a:srgbClr val="000000">
              <a:alpha val="45000"/>
            </a:srgbClr>
          </a:outerShdw>
        </a:effectLst>
      </dgm:spPr>
    </dgm:pt>
    <dgm:pt modelId="{51163B4C-48A2-488E-84DC-9B58E0C6FBD9}" type="pres">
      <dgm:prSet presAssocID="{97207809-34F5-4E0A-A96E-0EABE457D892}" presName="DropPinPlaceHolder" presStyleCnt="0"/>
      <dgm:spPr/>
    </dgm:pt>
    <dgm:pt modelId="{D975523D-4DE6-4B9A-8590-B9DAEDAC7656}" type="pres">
      <dgm:prSet presAssocID="{97207809-34F5-4E0A-A96E-0EABE457D892}" presName="DropPin" presStyleLbl="alignNode1" presStyleIdx="2" presStyleCnt="8"/>
      <dgm:spPr/>
    </dgm:pt>
    <dgm:pt modelId="{B1BDD659-A7B8-4A5B-932A-D8F3725B7821}" type="pres">
      <dgm:prSet presAssocID="{97207809-34F5-4E0A-A96E-0EABE457D892}" presName="Ellipse" presStyleLbl="fgAcc1" presStyleIdx="3" presStyleCnt="9"/>
      <dgm:spPr>
        <a:solidFill>
          <a:schemeClr val="lt1">
            <a:alpha val="90000"/>
            <a:hueOff val="0"/>
            <a:satOff val="0"/>
            <a:lumOff val="0"/>
            <a:alphaOff val="0"/>
          </a:schemeClr>
        </a:solidFill>
        <a:ln w="9525" cap="rnd" cmpd="sng" algn="ctr">
          <a:noFill/>
          <a:prstDash val="solid"/>
        </a:ln>
        <a:effectLst/>
      </dgm:spPr>
    </dgm:pt>
    <dgm:pt modelId="{E7247FFE-0376-449E-94C8-67D3323E26EC}" type="pres">
      <dgm:prSet presAssocID="{97207809-34F5-4E0A-A96E-0EABE457D892}" presName="L2TextContainer" presStyleLbl="revTx" presStyleIdx="4" presStyleCnt="16">
        <dgm:presLayoutVars>
          <dgm:bulletEnabled val="1"/>
        </dgm:presLayoutVars>
      </dgm:prSet>
      <dgm:spPr/>
      <dgm:t>
        <a:bodyPr/>
        <a:lstStyle/>
        <a:p>
          <a:endParaRPr lang="en-US"/>
        </a:p>
      </dgm:t>
    </dgm:pt>
    <dgm:pt modelId="{1BA05457-3627-467F-936B-A9EEF0C42CB6}" type="pres">
      <dgm:prSet presAssocID="{97207809-34F5-4E0A-A96E-0EABE457D892}" presName="L1TextContainer" presStyleLbl="revTx" presStyleIdx="5" presStyleCnt="16">
        <dgm:presLayoutVars>
          <dgm:chMax val="1"/>
          <dgm:chPref val="1"/>
          <dgm:bulletEnabled val="1"/>
        </dgm:presLayoutVars>
      </dgm:prSet>
      <dgm:spPr/>
      <dgm:t>
        <a:bodyPr/>
        <a:lstStyle/>
        <a:p>
          <a:endParaRPr lang="en-US"/>
        </a:p>
      </dgm:t>
    </dgm:pt>
    <dgm:pt modelId="{4C531709-9A78-4A17-9706-3965B2487745}" type="pres">
      <dgm:prSet presAssocID="{97207809-34F5-4E0A-A96E-0EABE457D892}" presName="ConnectLine" presStyleLbl="sibTrans1D1" presStyleIdx="2" presStyleCnt="8"/>
      <dgm:spPr>
        <a:noFill/>
        <a:ln w="12700" cap="rnd" cmpd="sng" algn="ctr">
          <a:solidFill>
            <a:schemeClr val="accent5">
              <a:hueOff val="696693"/>
              <a:satOff val="-5555"/>
              <a:lumOff val="-4201"/>
              <a:alphaOff val="0"/>
            </a:schemeClr>
          </a:solidFill>
          <a:prstDash val="dash"/>
        </a:ln>
        <a:effectLst/>
      </dgm:spPr>
    </dgm:pt>
    <dgm:pt modelId="{4C0C5D9E-610A-48E2-AD94-2DC393398F5F}" type="pres">
      <dgm:prSet presAssocID="{97207809-34F5-4E0A-A96E-0EABE457D892}" presName="EmptyPlaceHolder" presStyleCnt="0"/>
      <dgm:spPr/>
    </dgm:pt>
    <dgm:pt modelId="{D820D122-4BEC-4182-BD4D-89320B10CC94}" type="pres">
      <dgm:prSet presAssocID="{77FDBA23-1363-404A-8DC8-E9085140FA1A}" presName="spaceBetweenRectangles" presStyleCnt="0"/>
      <dgm:spPr/>
    </dgm:pt>
    <dgm:pt modelId="{347EB34C-7223-4A34-9E50-E9E88F36955D}" type="pres">
      <dgm:prSet presAssocID="{72AB6C51-3806-4484-8188-6AC019E0AE4D}" presName="composite" presStyleCnt="0"/>
      <dgm:spPr/>
    </dgm:pt>
    <dgm:pt modelId="{2D82481A-088D-4286-9DE7-8A403E5A68F7}" type="pres">
      <dgm:prSet presAssocID="{72AB6C51-3806-4484-8188-6AC019E0AE4D}" presName="ConnectorPoint" presStyleLbl="lnNode1" presStyleIdx="3" presStyleCnt="8"/>
      <dgm:spPr>
        <a:gradFill rotWithShape="0">
          <a:gsLst>
            <a:gs pos="0">
              <a:schemeClr val="accent5">
                <a:tint val="98000"/>
                <a:lumMod val="114000"/>
              </a:schemeClr>
            </a:gs>
            <a:gs pos="100000">
              <a:schemeClr val="accent5">
                <a:shade val="90000"/>
                <a:lumMod val="84000"/>
              </a:schemeClr>
            </a:gs>
          </a:gsLst>
          <a:lin ang="5400000" scaled="0"/>
        </a:gradFill>
        <a:ln w="6350" cap="rnd" cmpd="sng" algn="ctr">
          <a:solidFill>
            <a:schemeClr val="lt1">
              <a:hueOff val="0"/>
              <a:satOff val="0"/>
              <a:lumOff val="0"/>
              <a:alphaOff val="0"/>
            </a:schemeClr>
          </a:solidFill>
          <a:prstDash val="solid"/>
        </a:ln>
        <a:effectLst>
          <a:outerShdw blurRad="38100" dist="25400" dir="5400000" rotWithShape="0">
            <a:srgbClr val="000000">
              <a:alpha val="45000"/>
            </a:srgbClr>
          </a:outerShdw>
        </a:effectLst>
      </dgm:spPr>
    </dgm:pt>
    <dgm:pt modelId="{121AF1E2-47E8-4907-B315-8D14479AA9BA}" type="pres">
      <dgm:prSet presAssocID="{72AB6C51-3806-4484-8188-6AC019E0AE4D}" presName="DropPinPlaceHolder" presStyleCnt="0"/>
      <dgm:spPr/>
    </dgm:pt>
    <dgm:pt modelId="{7F109D3F-280B-4289-BFE1-5D9284E3000B}" type="pres">
      <dgm:prSet presAssocID="{72AB6C51-3806-4484-8188-6AC019E0AE4D}" presName="DropPin" presStyleLbl="alignNode1" presStyleIdx="3" presStyleCnt="8"/>
      <dgm:spPr/>
    </dgm:pt>
    <dgm:pt modelId="{24340A54-6338-4012-8111-424C20234635}" type="pres">
      <dgm:prSet presAssocID="{72AB6C51-3806-4484-8188-6AC019E0AE4D}" presName="Ellipse" presStyleLbl="fgAcc1" presStyleIdx="4" presStyleCnt="9"/>
      <dgm:spPr>
        <a:solidFill>
          <a:schemeClr val="lt1">
            <a:alpha val="90000"/>
            <a:hueOff val="0"/>
            <a:satOff val="0"/>
            <a:lumOff val="0"/>
            <a:alphaOff val="0"/>
          </a:schemeClr>
        </a:solidFill>
        <a:ln w="9525" cap="rnd" cmpd="sng" algn="ctr">
          <a:noFill/>
          <a:prstDash val="solid"/>
        </a:ln>
        <a:effectLst/>
      </dgm:spPr>
    </dgm:pt>
    <dgm:pt modelId="{38912AC5-8D4A-4C00-89E8-FAB29EFBB403}" type="pres">
      <dgm:prSet presAssocID="{72AB6C51-3806-4484-8188-6AC019E0AE4D}" presName="L2TextContainer" presStyleLbl="revTx" presStyleIdx="6" presStyleCnt="16">
        <dgm:presLayoutVars>
          <dgm:bulletEnabled val="1"/>
        </dgm:presLayoutVars>
      </dgm:prSet>
      <dgm:spPr/>
      <dgm:t>
        <a:bodyPr/>
        <a:lstStyle/>
        <a:p>
          <a:endParaRPr lang="en-US"/>
        </a:p>
      </dgm:t>
    </dgm:pt>
    <dgm:pt modelId="{08C41879-CA7A-42CC-AAA7-6235D80C27D4}" type="pres">
      <dgm:prSet presAssocID="{72AB6C51-3806-4484-8188-6AC019E0AE4D}" presName="L1TextContainer" presStyleLbl="revTx" presStyleIdx="7" presStyleCnt="16">
        <dgm:presLayoutVars>
          <dgm:chMax val="1"/>
          <dgm:chPref val="1"/>
          <dgm:bulletEnabled val="1"/>
        </dgm:presLayoutVars>
      </dgm:prSet>
      <dgm:spPr/>
      <dgm:t>
        <a:bodyPr/>
        <a:lstStyle/>
        <a:p>
          <a:endParaRPr lang="en-US"/>
        </a:p>
      </dgm:t>
    </dgm:pt>
    <dgm:pt modelId="{44A16055-15A3-4BBC-B77A-5F5E5C41F274}" type="pres">
      <dgm:prSet presAssocID="{72AB6C51-3806-4484-8188-6AC019E0AE4D}" presName="ConnectLine" presStyleLbl="sibTrans1D1" presStyleIdx="3" presStyleCnt="8"/>
      <dgm:spPr>
        <a:noFill/>
        <a:ln w="12700" cap="rnd" cmpd="sng" algn="ctr">
          <a:solidFill>
            <a:schemeClr val="accent5">
              <a:hueOff val="1045039"/>
              <a:satOff val="-8333"/>
              <a:lumOff val="-6302"/>
              <a:alphaOff val="0"/>
            </a:schemeClr>
          </a:solidFill>
          <a:prstDash val="dash"/>
        </a:ln>
        <a:effectLst/>
      </dgm:spPr>
    </dgm:pt>
    <dgm:pt modelId="{BA056BAF-420A-43D3-87BA-ED12ABCA086C}" type="pres">
      <dgm:prSet presAssocID="{72AB6C51-3806-4484-8188-6AC019E0AE4D}" presName="EmptyPlaceHolder" presStyleCnt="0"/>
      <dgm:spPr/>
    </dgm:pt>
    <dgm:pt modelId="{4626A510-AFA7-4F6A-B1BA-FC30D993D928}" type="pres">
      <dgm:prSet presAssocID="{F6C9A21D-31E1-48D4-B5D8-BBA65117A77D}" presName="spaceBetweenRectangles" presStyleCnt="0"/>
      <dgm:spPr/>
    </dgm:pt>
    <dgm:pt modelId="{17F75A75-F3F2-472F-865D-AE5089C07BAC}" type="pres">
      <dgm:prSet presAssocID="{963732B5-7EE4-42F4-84DC-C3D82C0357CF}" presName="composite" presStyleCnt="0"/>
      <dgm:spPr/>
    </dgm:pt>
    <dgm:pt modelId="{53D54014-536F-4B62-9DF6-567EF3ABDF4E}" type="pres">
      <dgm:prSet presAssocID="{963732B5-7EE4-42F4-84DC-C3D82C0357CF}" presName="ConnectorPoint" presStyleLbl="lnNode1" presStyleIdx="4" presStyleCnt="8"/>
      <dgm:spPr>
        <a:gradFill rotWithShape="0">
          <a:gsLst>
            <a:gs pos="0">
              <a:schemeClr val="accent5">
                <a:tint val="98000"/>
                <a:lumMod val="114000"/>
              </a:schemeClr>
            </a:gs>
            <a:gs pos="100000">
              <a:schemeClr val="accent5">
                <a:shade val="90000"/>
                <a:lumMod val="84000"/>
              </a:schemeClr>
            </a:gs>
          </a:gsLst>
          <a:lin ang="5400000" scaled="0"/>
        </a:gradFill>
        <a:ln w="6350" cap="rnd" cmpd="sng" algn="ctr">
          <a:solidFill>
            <a:schemeClr val="lt1">
              <a:hueOff val="0"/>
              <a:satOff val="0"/>
              <a:lumOff val="0"/>
              <a:alphaOff val="0"/>
            </a:schemeClr>
          </a:solidFill>
          <a:prstDash val="solid"/>
        </a:ln>
        <a:effectLst>
          <a:outerShdw blurRad="38100" dist="25400" dir="5400000" rotWithShape="0">
            <a:srgbClr val="000000">
              <a:alpha val="45000"/>
            </a:srgbClr>
          </a:outerShdw>
        </a:effectLst>
      </dgm:spPr>
    </dgm:pt>
    <dgm:pt modelId="{E98476E2-1966-487B-BE23-EBDE7C860B8C}" type="pres">
      <dgm:prSet presAssocID="{963732B5-7EE4-42F4-84DC-C3D82C0357CF}" presName="DropPinPlaceHolder" presStyleCnt="0"/>
      <dgm:spPr/>
    </dgm:pt>
    <dgm:pt modelId="{772CA14B-3E51-4443-AE88-16DE8E588BA6}" type="pres">
      <dgm:prSet presAssocID="{963732B5-7EE4-42F4-84DC-C3D82C0357CF}" presName="DropPin" presStyleLbl="alignNode1" presStyleIdx="4" presStyleCnt="8"/>
      <dgm:spPr/>
    </dgm:pt>
    <dgm:pt modelId="{78614D17-4890-40AA-9293-8049BE729D7A}" type="pres">
      <dgm:prSet presAssocID="{963732B5-7EE4-42F4-84DC-C3D82C0357CF}" presName="Ellipse" presStyleLbl="fgAcc1" presStyleIdx="5" presStyleCnt="9"/>
      <dgm:spPr>
        <a:solidFill>
          <a:schemeClr val="lt1">
            <a:alpha val="90000"/>
            <a:hueOff val="0"/>
            <a:satOff val="0"/>
            <a:lumOff val="0"/>
            <a:alphaOff val="0"/>
          </a:schemeClr>
        </a:solidFill>
        <a:ln w="9525" cap="rnd" cmpd="sng" algn="ctr">
          <a:noFill/>
          <a:prstDash val="solid"/>
        </a:ln>
        <a:effectLst/>
      </dgm:spPr>
    </dgm:pt>
    <dgm:pt modelId="{2D9D21DB-3819-4D95-BF46-5FB99BB8091B}" type="pres">
      <dgm:prSet presAssocID="{963732B5-7EE4-42F4-84DC-C3D82C0357CF}" presName="L2TextContainer" presStyleLbl="revTx" presStyleIdx="8" presStyleCnt="16">
        <dgm:presLayoutVars>
          <dgm:bulletEnabled val="1"/>
        </dgm:presLayoutVars>
      </dgm:prSet>
      <dgm:spPr/>
      <dgm:t>
        <a:bodyPr/>
        <a:lstStyle/>
        <a:p>
          <a:endParaRPr lang="en-US"/>
        </a:p>
      </dgm:t>
    </dgm:pt>
    <dgm:pt modelId="{90D598FE-3230-42D7-AF2B-ED588B1E0D10}" type="pres">
      <dgm:prSet presAssocID="{963732B5-7EE4-42F4-84DC-C3D82C0357CF}" presName="L1TextContainer" presStyleLbl="revTx" presStyleIdx="9" presStyleCnt="16">
        <dgm:presLayoutVars>
          <dgm:chMax val="1"/>
          <dgm:chPref val="1"/>
          <dgm:bulletEnabled val="1"/>
        </dgm:presLayoutVars>
      </dgm:prSet>
      <dgm:spPr/>
      <dgm:t>
        <a:bodyPr/>
        <a:lstStyle/>
        <a:p>
          <a:endParaRPr lang="en-US"/>
        </a:p>
      </dgm:t>
    </dgm:pt>
    <dgm:pt modelId="{7FDF3631-EAA3-4577-A42C-3FC793565803}" type="pres">
      <dgm:prSet presAssocID="{963732B5-7EE4-42F4-84DC-C3D82C0357CF}" presName="ConnectLine" presStyleLbl="sibTrans1D1" presStyleIdx="4" presStyleCnt="8"/>
      <dgm:spPr>
        <a:noFill/>
        <a:ln w="12700" cap="rnd" cmpd="sng" algn="ctr">
          <a:solidFill>
            <a:schemeClr val="accent5">
              <a:hueOff val="1393386"/>
              <a:satOff val="-11110"/>
              <a:lumOff val="-8403"/>
              <a:alphaOff val="0"/>
            </a:schemeClr>
          </a:solidFill>
          <a:prstDash val="dash"/>
        </a:ln>
        <a:effectLst/>
      </dgm:spPr>
    </dgm:pt>
    <dgm:pt modelId="{B4ED075D-6746-4AEE-AE63-744FCCF2A282}" type="pres">
      <dgm:prSet presAssocID="{963732B5-7EE4-42F4-84DC-C3D82C0357CF}" presName="EmptyPlaceHolder" presStyleCnt="0"/>
      <dgm:spPr/>
    </dgm:pt>
    <dgm:pt modelId="{23388186-CC31-43D0-AEB0-AE158B0CC7A1}" type="pres">
      <dgm:prSet presAssocID="{CFC6A904-49CF-49B3-8EFB-187A65E04E78}" presName="spaceBetweenRectangles" presStyleCnt="0"/>
      <dgm:spPr/>
    </dgm:pt>
    <dgm:pt modelId="{ADFF9451-B2D4-46DC-8BB2-D370C917F5DB}" type="pres">
      <dgm:prSet presAssocID="{5554FE54-5C99-45D6-B3BD-0811731BBC0C}" presName="composite" presStyleCnt="0"/>
      <dgm:spPr/>
    </dgm:pt>
    <dgm:pt modelId="{2269A8A8-1D24-4976-ADDF-37F61EA5DFB6}" type="pres">
      <dgm:prSet presAssocID="{5554FE54-5C99-45D6-B3BD-0811731BBC0C}" presName="ConnectorPoint" presStyleLbl="lnNode1" presStyleIdx="5" presStyleCnt="8"/>
      <dgm:spPr>
        <a:gradFill rotWithShape="0">
          <a:gsLst>
            <a:gs pos="0">
              <a:schemeClr val="accent5">
                <a:tint val="98000"/>
                <a:lumMod val="114000"/>
              </a:schemeClr>
            </a:gs>
            <a:gs pos="100000">
              <a:schemeClr val="accent5">
                <a:shade val="90000"/>
                <a:lumMod val="84000"/>
              </a:schemeClr>
            </a:gs>
          </a:gsLst>
          <a:lin ang="5400000" scaled="0"/>
        </a:gradFill>
        <a:ln w="6350" cap="rnd" cmpd="sng" algn="ctr">
          <a:solidFill>
            <a:schemeClr val="lt1">
              <a:hueOff val="0"/>
              <a:satOff val="0"/>
              <a:lumOff val="0"/>
              <a:alphaOff val="0"/>
            </a:schemeClr>
          </a:solidFill>
          <a:prstDash val="solid"/>
        </a:ln>
        <a:effectLst>
          <a:outerShdw blurRad="38100" dist="25400" dir="5400000" rotWithShape="0">
            <a:srgbClr val="000000">
              <a:alpha val="45000"/>
            </a:srgbClr>
          </a:outerShdw>
        </a:effectLst>
      </dgm:spPr>
    </dgm:pt>
    <dgm:pt modelId="{7E2FAB7B-B0D9-4D1C-823D-601D208A172B}" type="pres">
      <dgm:prSet presAssocID="{5554FE54-5C99-45D6-B3BD-0811731BBC0C}" presName="DropPinPlaceHolder" presStyleCnt="0"/>
      <dgm:spPr/>
    </dgm:pt>
    <dgm:pt modelId="{7DC1AA37-6C2E-4271-8CE5-DA209C04012F}" type="pres">
      <dgm:prSet presAssocID="{5554FE54-5C99-45D6-B3BD-0811731BBC0C}" presName="DropPin" presStyleLbl="alignNode1" presStyleIdx="5" presStyleCnt="8"/>
      <dgm:spPr/>
    </dgm:pt>
    <dgm:pt modelId="{B61E2ECA-4722-4440-8EAE-F350DEBE109F}" type="pres">
      <dgm:prSet presAssocID="{5554FE54-5C99-45D6-B3BD-0811731BBC0C}" presName="Ellipse" presStyleLbl="fgAcc1" presStyleIdx="6" presStyleCnt="9"/>
      <dgm:spPr>
        <a:solidFill>
          <a:schemeClr val="lt1">
            <a:alpha val="90000"/>
            <a:hueOff val="0"/>
            <a:satOff val="0"/>
            <a:lumOff val="0"/>
            <a:alphaOff val="0"/>
          </a:schemeClr>
        </a:solidFill>
        <a:ln w="9525" cap="rnd" cmpd="sng" algn="ctr">
          <a:noFill/>
          <a:prstDash val="solid"/>
        </a:ln>
        <a:effectLst/>
      </dgm:spPr>
    </dgm:pt>
    <dgm:pt modelId="{24B3280F-D50C-441F-B4AB-5B42965681C8}" type="pres">
      <dgm:prSet presAssocID="{5554FE54-5C99-45D6-B3BD-0811731BBC0C}" presName="L2TextContainer" presStyleLbl="revTx" presStyleIdx="10" presStyleCnt="16">
        <dgm:presLayoutVars>
          <dgm:bulletEnabled val="1"/>
        </dgm:presLayoutVars>
      </dgm:prSet>
      <dgm:spPr/>
      <dgm:t>
        <a:bodyPr/>
        <a:lstStyle/>
        <a:p>
          <a:endParaRPr lang="en-US"/>
        </a:p>
      </dgm:t>
    </dgm:pt>
    <dgm:pt modelId="{DF584694-9D5F-47B0-8105-FB41A2575B8D}" type="pres">
      <dgm:prSet presAssocID="{5554FE54-5C99-45D6-B3BD-0811731BBC0C}" presName="L1TextContainer" presStyleLbl="revTx" presStyleIdx="11" presStyleCnt="16">
        <dgm:presLayoutVars>
          <dgm:chMax val="1"/>
          <dgm:chPref val="1"/>
          <dgm:bulletEnabled val="1"/>
        </dgm:presLayoutVars>
      </dgm:prSet>
      <dgm:spPr/>
      <dgm:t>
        <a:bodyPr/>
        <a:lstStyle/>
        <a:p>
          <a:endParaRPr lang="en-US"/>
        </a:p>
      </dgm:t>
    </dgm:pt>
    <dgm:pt modelId="{C143C53E-81D9-4496-9876-CA96DEA8BC32}" type="pres">
      <dgm:prSet presAssocID="{5554FE54-5C99-45D6-B3BD-0811731BBC0C}" presName="ConnectLine" presStyleLbl="sibTrans1D1" presStyleIdx="5" presStyleCnt="8"/>
      <dgm:spPr>
        <a:noFill/>
        <a:ln w="12700" cap="rnd" cmpd="sng" algn="ctr">
          <a:solidFill>
            <a:schemeClr val="accent5">
              <a:hueOff val="1741732"/>
              <a:satOff val="-13888"/>
              <a:lumOff val="-10504"/>
              <a:alphaOff val="0"/>
            </a:schemeClr>
          </a:solidFill>
          <a:prstDash val="dash"/>
        </a:ln>
        <a:effectLst/>
      </dgm:spPr>
    </dgm:pt>
    <dgm:pt modelId="{8A10FACC-24E0-4325-8813-18C88F1AC932}" type="pres">
      <dgm:prSet presAssocID="{5554FE54-5C99-45D6-B3BD-0811731BBC0C}" presName="EmptyPlaceHolder" presStyleCnt="0"/>
      <dgm:spPr/>
    </dgm:pt>
    <dgm:pt modelId="{269B84BC-8912-4EEB-B4F6-4B662EAE5EC0}" type="pres">
      <dgm:prSet presAssocID="{7D03E80B-C939-4E1B-BD9F-010E5C7628E3}" presName="spaceBetweenRectangles" presStyleCnt="0"/>
      <dgm:spPr/>
    </dgm:pt>
    <dgm:pt modelId="{DACAE33B-A29A-44C1-B52E-C2A58D28773F}" type="pres">
      <dgm:prSet presAssocID="{56374DED-EEB2-4B4E-94CC-1BA52233FB5F}" presName="composite" presStyleCnt="0"/>
      <dgm:spPr/>
    </dgm:pt>
    <dgm:pt modelId="{96606EC9-3A92-4391-A775-0A85DB36503D}" type="pres">
      <dgm:prSet presAssocID="{56374DED-EEB2-4B4E-94CC-1BA52233FB5F}" presName="ConnectorPoint" presStyleLbl="lnNode1" presStyleIdx="6" presStyleCnt="8"/>
      <dgm:spPr>
        <a:gradFill rotWithShape="0">
          <a:gsLst>
            <a:gs pos="0">
              <a:schemeClr val="accent5">
                <a:tint val="98000"/>
                <a:lumMod val="114000"/>
              </a:schemeClr>
            </a:gs>
            <a:gs pos="100000">
              <a:schemeClr val="accent5">
                <a:shade val="90000"/>
                <a:lumMod val="84000"/>
              </a:schemeClr>
            </a:gs>
          </a:gsLst>
          <a:lin ang="5400000" scaled="0"/>
        </a:gradFill>
        <a:ln w="6350" cap="rnd" cmpd="sng" algn="ctr">
          <a:solidFill>
            <a:schemeClr val="lt1">
              <a:hueOff val="0"/>
              <a:satOff val="0"/>
              <a:lumOff val="0"/>
              <a:alphaOff val="0"/>
            </a:schemeClr>
          </a:solidFill>
          <a:prstDash val="solid"/>
        </a:ln>
        <a:effectLst>
          <a:outerShdw blurRad="38100" dist="25400" dir="5400000" rotWithShape="0">
            <a:srgbClr val="000000">
              <a:alpha val="45000"/>
            </a:srgbClr>
          </a:outerShdw>
        </a:effectLst>
      </dgm:spPr>
    </dgm:pt>
    <dgm:pt modelId="{C665729A-0BA4-4D96-852C-AB7EF62D2F59}" type="pres">
      <dgm:prSet presAssocID="{56374DED-EEB2-4B4E-94CC-1BA52233FB5F}" presName="DropPinPlaceHolder" presStyleCnt="0"/>
      <dgm:spPr/>
    </dgm:pt>
    <dgm:pt modelId="{70DEEF71-FD38-477B-9390-AF77FAD94514}" type="pres">
      <dgm:prSet presAssocID="{56374DED-EEB2-4B4E-94CC-1BA52233FB5F}" presName="DropPin" presStyleLbl="alignNode1" presStyleIdx="6" presStyleCnt="8"/>
      <dgm:spPr/>
    </dgm:pt>
    <dgm:pt modelId="{B3D1B6A6-D933-4332-86D1-8442143A9D3A}" type="pres">
      <dgm:prSet presAssocID="{56374DED-EEB2-4B4E-94CC-1BA52233FB5F}" presName="Ellipse" presStyleLbl="fgAcc1" presStyleIdx="7" presStyleCnt="9"/>
      <dgm:spPr>
        <a:solidFill>
          <a:schemeClr val="lt1">
            <a:alpha val="90000"/>
            <a:hueOff val="0"/>
            <a:satOff val="0"/>
            <a:lumOff val="0"/>
            <a:alphaOff val="0"/>
          </a:schemeClr>
        </a:solidFill>
        <a:ln w="9525" cap="rnd" cmpd="sng" algn="ctr">
          <a:noFill/>
          <a:prstDash val="solid"/>
        </a:ln>
        <a:effectLst/>
      </dgm:spPr>
    </dgm:pt>
    <dgm:pt modelId="{E20F6975-0C91-4FEE-A791-8549C3A4E724}" type="pres">
      <dgm:prSet presAssocID="{56374DED-EEB2-4B4E-94CC-1BA52233FB5F}" presName="L2TextContainer" presStyleLbl="revTx" presStyleIdx="12" presStyleCnt="16">
        <dgm:presLayoutVars>
          <dgm:bulletEnabled val="1"/>
        </dgm:presLayoutVars>
      </dgm:prSet>
      <dgm:spPr/>
      <dgm:t>
        <a:bodyPr/>
        <a:lstStyle/>
        <a:p>
          <a:endParaRPr lang="en-US"/>
        </a:p>
      </dgm:t>
    </dgm:pt>
    <dgm:pt modelId="{0F19EEEE-2A9F-4D82-A67B-9B0F23F5C7EC}" type="pres">
      <dgm:prSet presAssocID="{56374DED-EEB2-4B4E-94CC-1BA52233FB5F}" presName="L1TextContainer" presStyleLbl="revTx" presStyleIdx="13" presStyleCnt="16">
        <dgm:presLayoutVars>
          <dgm:chMax val="1"/>
          <dgm:chPref val="1"/>
          <dgm:bulletEnabled val="1"/>
        </dgm:presLayoutVars>
      </dgm:prSet>
      <dgm:spPr/>
      <dgm:t>
        <a:bodyPr/>
        <a:lstStyle/>
        <a:p>
          <a:endParaRPr lang="en-US"/>
        </a:p>
      </dgm:t>
    </dgm:pt>
    <dgm:pt modelId="{40C5CAC6-53FE-4871-8B35-8094F462E70E}" type="pres">
      <dgm:prSet presAssocID="{56374DED-EEB2-4B4E-94CC-1BA52233FB5F}" presName="ConnectLine" presStyleLbl="sibTrans1D1" presStyleIdx="6" presStyleCnt="8"/>
      <dgm:spPr>
        <a:noFill/>
        <a:ln w="12700" cap="rnd" cmpd="sng" algn="ctr">
          <a:solidFill>
            <a:schemeClr val="accent5">
              <a:hueOff val="2090078"/>
              <a:satOff val="-16665"/>
              <a:lumOff val="-12604"/>
              <a:alphaOff val="0"/>
            </a:schemeClr>
          </a:solidFill>
          <a:prstDash val="dash"/>
        </a:ln>
        <a:effectLst/>
      </dgm:spPr>
    </dgm:pt>
    <dgm:pt modelId="{65D4C08E-8002-425D-AD61-AAABDD355ED4}" type="pres">
      <dgm:prSet presAssocID="{56374DED-EEB2-4B4E-94CC-1BA52233FB5F}" presName="EmptyPlaceHolder" presStyleCnt="0"/>
      <dgm:spPr/>
    </dgm:pt>
    <dgm:pt modelId="{CAE15397-2164-4D0C-931C-088901DF602C}" type="pres">
      <dgm:prSet presAssocID="{FDDF26C2-5E02-44A7-A1A4-3389DF9F9CB5}" presName="spaceBetweenRectangles" presStyleCnt="0"/>
      <dgm:spPr/>
    </dgm:pt>
    <dgm:pt modelId="{552FB212-6C1A-4E7A-8356-D4B8DA862CDC}" type="pres">
      <dgm:prSet presAssocID="{D0610EB7-1384-411D-BFDB-ED28AAAF1D2E}" presName="composite" presStyleCnt="0"/>
      <dgm:spPr/>
    </dgm:pt>
    <dgm:pt modelId="{13FBBD42-AA0D-4E13-8E74-BE2702A58E6D}" type="pres">
      <dgm:prSet presAssocID="{D0610EB7-1384-411D-BFDB-ED28AAAF1D2E}" presName="ConnectorPoint" presStyleLbl="lnNode1" presStyleIdx="7" presStyleCnt="8"/>
      <dgm:spPr>
        <a:gradFill rotWithShape="0">
          <a:gsLst>
            <a:gs pos="0">
              <a:schemeClr val="accent5">
                <a:tint val="98000"/>
                <a:lumMod val="114000"/>
              </a:schemeClr>
            </a:gs>
            <a:gs pos="100000">
              <a:schemeClr val="accent5">
                <a:shade val="90000"/>
                <a:lumMod val="84000"/>
              </a:schemeClr>
            </a:gs>
          </a:gsLst>
          <a:lin ang="5400000" scaled="0"/>
        </a:gradFill>
        <a:ln w="6350" cap="rnd" cmpd="sng" algn="ctr">
          <a:solidFill>
            <a:schemeClr val="lt1">
              <a:hueOff val="0"/>
              <a:satOff val="0"/>
              <a:lumOff val="0"/>
              <a:alphaOff val="0"/>
            </a:schemeClr>
          </a:solidFill>
          <a:prstDash val="solid"/>
        </a:ln>
        <a:effectLst>
          <a:outerShdw blurRad="38100" dist="25400" dir="5400000" rotWithShape="0">
            <a:srgbClr val="000000">
              <a:alpha val="45000"/>
            </a:srgbClr>
          </a:outerShdw>
        </a:effectLst>
      </dgm:spPr>
    </dgm:pt>
    <dgm:pt modelId="{470FD991-D6D6-4B8F-B176-1ED438B6330B}" type="pres">
      <dgm:prSet presAssocID="{D0610EB7-1384-411D-BFDB-ED28AAAF1D2E}" presName="DropPinPlaceHolder" presStyleCnt="0"/>
      <dgm:spPr/>
    </dgm:pt>
    <dgm:pt modelId="{E14DA905-BD76-4791-AD83-3F34125C3DD2}" type="pres">
      <dgm:prSet presAssocID="{D0610EB7-1384-411D-BFDB-ED28AAAF1D2E}" presName="DropPin" presStyleLbl="alignNode1" presStyleIdx="7" presStyleCnt="8"/>
      <dgm:spPr/>
    </dgm:pt>
    <dgm:pt modelId="{F00F8583-F6C7-4579-95D9-9BCB0ED7627D}" type="pres">
      <dgm:prSet presAssocID="{D0610EB7-1384-411D-BFDB-ED28AAAF1D2E}" presName="Ellipse" presStyleLbl="fgAcc1" presStyleIdx="8" presStyleCnt="9"/>
      <dgm:spPr>
        <a:solidFill>
          <a:schemeClr val="lt1">
            <a:alpha val="90000"/>
            <a:hueOff val="0"/>
            <a:satOff val="0"/>
            <a:lumOff val="0"/>
            <a:alphaOff val="0"/>
          </a:schemeClr>
        </a:solidFill>
        <a:ln w="9525" cap="rnd" cmpd="sng" algn="ctr">
          <a:noFill/>
          <a:prstDash val="solid"/>
        </a:ln>
        <a:effectLst/>
      </dgm:spPr>
    </dgm:pt>
    <dgm:pt modelId="{D04644C3-52CC-4EC7-AC88-8CB2F3ADFAFD}" type="pres">
      <dgm:prSet presAssocID="{D0610EB7-1384-411D-BFDB-ED28AAAF1D2E}" presName="L2TextContainer" presStyleLbl="revTx" presStyleIdx="14" presStyleCnt="16">
        <dgm:presLayoutVars>
          <dgm:bulletEnabled val="1"/>
        </dgm:presLayoutVars>
      </dgm:prSet>
      <dgm:spPr/>
      <dgm:t>
        <a:bodyPr/>
        <a:lstStyle/>
        <a:p>
          <a:endParaRPr lang="en-US"/>
        </a:p>
      </dgm:t>
    </dgm:pt>
    <dgm:pt modelId="{DDC80829-DF7F-4DE6-B71B-295C3504AEC1}" type="pres">
      <dgm:prSet presAssocID="{D0610EB7-1384-411D-BFDB-ED28AAAF1D2E}" presName="L1TextContainer" presStyleLbl="revTx" presStyleIdx="15" presStyleCnt="16">
        <dgm:presLayoutVars>
          <dgm:chMax val="1"/>
          <dgm:chPref val="1"/>
          <dgm:bulletEnabled val="1"/>
        </dgm:presLayoutVars>
      </dgm:prSet>
      <dgm:spPr/>
      <dgm:t>
        <a:bodyPr/>
        <a:lstStyle/>
        <a:p>
          <a:endParaRPr lang="en-US"/>
        </a:p>
      </dgm:t>
    </dgm:pt>
    <dgm:pt modelId="{CD7FC400-5F20-4495-96B9-3BF724118885}" type="pres">
      <dgm:prSet presAssocID="{D0610EB7-1384-411D-BFDB-ED28AAAF1D2E}" presName="ConnectLine" presStyleLbl="sibTrans1D1" presStyleIdx="7" presStyleCnt="8"/>
      <dgm:spPr>
        <a:noFill/>
        <a:ln w="12700" cap="rnd" cmpd="sng" algn="ctr">
          <a:solidFill>
            <a:schemeClr val="accent5">
              <a:hueOff val="2438425"/>
              <a:satOff val="-19443"/>
              <a:lumOff val="-14705"/>
              <a:alphaOff val="0"/>
            </a:schemeClr>
          </a:solidFill>
          <a:prstDash val="dash"/>
        </a:ln>
        <a:effectLst/>
      </dgm:spPr>
    </dgm:pt>
    <dgm:pt modelId="{75507FF0-CA60-42BA-B6BB-4956E05C0926}" type="pres">
      <dgm:prSet presAssocID="{D0610EB7-1384-411D-BFDB-ED28AAAF1D2E}" presName="EmptyPlaceHolder" presStyleCnt="0"/>
      <dgm:spPr/>
    </dgm:pt>
  </dgm:ptLst>
  <dgm:cxnLst>
    <dgm:cxn modelId="{A917EA07-59D6-47D1-991F-E95B6C3E0A99}" type="presOf" srcId="{24A07125-4341-4A51-8BAF-F4348AAA6551}" destId="{38912AC5-8D4A-4C00-89E8-FAB29EFBB403}" srcOrd="0" destOrd="0" presId="urn:microsoft.com/office/officeart/2017/3/layout/DropPinTimeline"/>
    <dgm:cxn modelId="{BB0A6987-D80A-46D8-9AC5-C151E6D6DFFD}" type="presOf" srcId="{B5B3C914-3F91-4498-A329-C3DC2945B8FF}" destId="{A058F4DF-5930-4876-9ABA-42876A63A9C5}" srcOrd="0" destOrd="0" presId="urn:microsoft.com/office/officeart/2017/3/layout/DropPinTimeline"/>
    <dgm:cxn modelId="{EF687DDA-D38A-4392-9313-F12005B2B9B5}" type="presOf" srcId="{EE3014DC-C454-4A79-AA75-30D2A9AA8B37}" destId="{6E9433F1-51C3-4CC7-8842-CF624EF68CE8}" srcOrd="0" destOrd="0" presId="urn:microsoft.com/office/officeart/2017/3/layout/DropPinTimeline"/>
    <dgm:cxn modelId="{07FE4E78-A568-4246-887E-620564AD0426}" srcId="{F13D1C7B-8F80-49C7-BEB9-AD79E51967F6}" destId="{72AB6C51-3806-4484-8188-6AC019E0AE4D}" srcOrd="3" destOrd="0" parTransId="{78852770-99E9-4D21-800A-72B7F98AA886}" sibTransId="{F6C9A21D-31E1-48D4-B5D8-BBA65117A77D}"/>
    <dgm:cxn modelId="{DE515489-4F30-44CF-BDF1-4896D36B87FE}" srcId="{EE3014DC-C454-4A79-AA75-30D2A9AA8B37}" destId="{B5B3C914-3F91-4498-A329-C3DC2945B8FF}" srcOrd="0" destOrd="0" parTransId="{6D194991-5638-43EB-B073-E8B28F61D620}" sibTransId="{E9324175-DA05-4F61-A91E-9E9B7D12BFF4}"/>
    <dgm:cxn modelId="{48A0A647-605A-42CC-BB9D-4FF2E4902108}" srcId="{CB0F38E3-C231-4F6D-8DBC-747883D9487D}" destId="{B0D5F3EB-B1BD-4415-BDEE-DD5A941318AA}" srcOrd="0" destOrd="0" parTransId="{4CE5216F-9FE0-4BFA-8546-B2CD266EE4B7}" sibTransId="{63177360-02BB-4BB5-810F-96185BA79DD5}"/>
    <dgm:cxn modelId="{C9C8AA75-04C6-496A-97F8-07B1190554FA}" type="presOf" srcId="{5554FE54-5C99-45D6-B3BD-0811731BBC0C}" destId="{DF584694-9D5F-47B0-8105-FB41A2575B8D}" srcOrd="0" destOrd="0" presId="urn:microsoft.com/office/officeart/2017/3/layout/DropPinTimeline"/>
    <dgm:cxn modelId="{C6E7F79D-511C-40D4-AC3D-89DC6F56FBE2}" srcId="{F13D1C7B-8F80-49C7-BEB9-AD79E51967F6}" destId="{963732B5-7EE4-42F4-84DC-C3D82C0357CF}" srcOrd="4" destOrd="0" parTransId="{BACC86B9-4CFD-44FC-B9CB-1DF72A4A6B7C}" sibTransId="{CFC6A904-49CF-49B3-8EFB-187A65E04E78}"/>
    <dgm:cxn modelId="{BD4126B3-8A0A-44B5-8E0B-8A1E3001E9CE}" srcId="{97207809-34F5-4E0A-A96E-0EABE457D892}" destId="{AE10D7B0-948E-4EA3-BE50-C41E59F709E7}" srcOrd="0" destOrd="0" parTransId="{2A41B133-0E92-47B7-984E-11CB2B565859}" sibTransId="{D9A88FB4-39AD-4862-9B32-60780D21CC0B}"/>
    <dgm:cxn modelId="{AC5E9CDE-1A3E-4496-9167-32BC0DFBACE7}" type="presOf" srcId="{72AB6C51-3806-4484-8188-6AC019E0AE4D}" destId="{08C41879-CA7A-42CC-AAA7-6235D80C27D4}" srcOrd="0" destOrd="0" presId="urn:microsoft.com/office/officeart/2017/3/layout/DropPinTimeline"/>
    <dgm:cxn modelId="{BF2D3C46-A0C8-400A-8C65-54B4F1481C0E}" type="presOf" srcId="{56374DED-EEB2-4B4E-94CC-1BA52233FB5F}" destId="{0F19EEEE-2A9F-4D82-A67B-9B0F23F5C7EC}" srcOrd="0" destOrd="0" presId="urn:microsoft.com/office/officeart/2017/3/layout/DropPinTimeline"/>
    <dgm:cxn modelId="{91040652-50E0-4F5F-9374-B891F73A880E}" srcId="{F13D1C7B-8F80-49C7-BEB9-AD79E51967F6}" destId="{5554FE54-5C99-45D6-B3BD-0811731BBC0C}" srcOrd="5" destOrd="0" parTransId="{29FFF3AF-666D-4B5E-A17A-9D171E9DF25F}" sibTransId="{7D03E80B-C939-4E1B-BD9F-010E5C7628E3}"/>
    <dgm:cxn modelId="{A6178285-5141-4439-A76F-46B65CE7C661}" type="presOf" srcId="{AE10D7B0-948E-4EA3-BE50-C41E59F709E7}" destId="{E7247FFE-0376-449E-94C8-67D3323E26EC}" srcOrd="0" destOrd="0" presId="urn:microsoft.com/office/officeart/2017/3/layout/DropPinTimeline"/>
    <dgm:cxn modelId="{3094490C-7A73-46C0-A756-C52038344CF7}" srcId="{F13D1C7B-8F80-49C7-BEB9-AD79E51967F6}" destId="{D0610EB7-1384-411D-BFDB-ED28AAAF1D2E}" srcOrd="7" destOrd="0" parTransId="{E8AEBA24-2176-4E43-B4D0-8F67C8547F24}" sibTransId="{9AF2451F-7F88-484B-9A26-1A4848DD8AF8}"/>
    <dgm:cxn modelId="{73EA80E7-5D2C-4E72-86F4-DCE7257FBB4B}" srcId="{F13D1C7B-8F80-49C7-BEB9-AD79E51967F6}" destId="{97207809-34F5-4E0A-A96E-0EABE457D892}" srcOrd="2" destOrd="0" parTransId="{465CF8C7-DFF9-409C-9A55-6443DF556E97}" sibTransId="{77FDBA23-1363-404A-8DC8-E9085140FA1A}"/>
    <dgm:cxn modelId="{09AB8539-9F90-4A5E-ABF7-3E47240F353F}" type="presOf" srcId="{F13D1C7B-8F80-49C7-BEB9-AD79E51967F6}" destId="{C1D285E3-C626-404B-94D6-249AB1A93B64}" srcOrd="0" destOrd="0" presId="urn:microsoft.com/office/officeart/2017/3/layout/DropPinTimeline"/>
    <dgm:cxn modelId="{13DCFEFF-54E6-45C5-B3FD-186F948D1358}" type="presOf" srcId="{E46E3092-FC8E-4714-8A1F-BAD52965271C}" destId="{D04644C3-52CC-4EC7-AC88-8CB2F3ADFAFD}" srcOrd="0" destOrd="0" presId="urn:microsoft.com/office/officeart/2017/3/layout/DropPinTimeline"/>
    <dgm:cxn modelId="{F29F0EBF-0DC9-4535-B02B-46AAD63C6E76}" srcId="{F13D1C7B-8F80-49C7-BEB9-AD79E51967F6}" destId="{CB0F38E3-C231-4F6D-8DBC-747883D9487D}" srcOrd="1" destOrd="0" parTransId="{362E41EC-D108-4DBC-BB98-2357CBDDC4AF}" sibTransId="{B0D0413E-E7E4-40DC-9CF5-7E8AFFA514DE}"/>
    <dgm:cxn modelId="{F74600B9-D684-4DFF-BCC6-36E8B8FBDBE1}" type="presOf" srcId="{963732B5-7EE4-42F4-84DC-C3D82C0357CF}" destId="{90D598FE-3230-42D7-AF2B-ED588B1E0D10}" srcOrd="0" destOrd="0" presId="urn:microsoft.com/office/officeart/2017/3/layout/DropPinTimeline"/>
    <dgm:cxn modelId="{735D652C-A2D6-49F1-B118-2E8CF89169EC}" srcId="{963732B5-7EE4-42F4-84DC-C3D82C0357CF}" destId="{AED8449C-EE20-4FDB-8F81-CD66155A7247}" srcOrd="0" destOrd="0" parTransId="{55032C73-B67F-4F50-BDC5-5AB0F11B33D8}" sibTransId="{8B58D1A6-F54B-41F6-A1F4-581902A3BD3F}"/>
    <dgm:cxn modelId="{DE95660A-FC89-4BF1-9C1C-9C53CB068EA9}" srcId="{D0610EB7-1384-411D-BFDB-ED28AAAF1D2E}" destId="{E46E3092-FC8E-4714-8A1F-BAD52965271C}" srcOrd="0" destOrd="0" parTransId="{8EE21CE9-CBDA-4524-B1B3-06B21DEDDE92}" sibTransId="{219C70EB-DF8E-4B36-8983-F1E3250BD207}"/>
    <dgm:cxn modelId="{68FE2176-056E-430A-B52E-E97759B28B3D}" type="presOf" srcId="{97207809-34F5-4E0A-A96E-0EABE457D892}" destId="{1BA05457-3627-467F-936B-A9EEF0C42CB6}" srcOrd="0" destOrd="0" presId="urn:microsoft.com/office/officeart/2017/3/layout/DropPinTimeline"/>
    <dgm:cxn modelId="{E0615EEB-AD85-4BEB-BD17-A5DF0433740A}" type="presOf" srcId="{1B9D0722-73D0-4939-937B-C6922EDB0027}" destId="{E20F6975-0C91-4FEE-A791-8549C3A4E724}" srcOrd="0" destOrd="0" presId="urn:microsoft.com/office/officeart/2017/3/layout/DropPinTimeline"/>
    <dgm:cxn modelId="{372E3E50-A938-46C1-ADDD-14C0F634B9D3}" srcId="{72AB6C51-3806-4484-8188-6AC019E0AE4D}" destId="{24A07125-4341-4A51-8BAF-F4348AAA6551}" srcOrd="0" destOrd="0" parTransId="{E4ADE540-B205-44E5-93D9-320322A952CB}" sibTransId="{07189E1B-A0C4-4384-86B8-26AC541D543A}"/>
    <dgm:cxn modelId="{1BDFAAA0-5EF1-40E5-8AE9-B7D7A2E9F2E1}" type="presOf" srcId="{B0D5F3EB-B1BD-4415-BDEE-DD5A941318AA}" destId="{F979DC39-BBD3-45EB-99EE-58041CA90AA3}" srcOrd="0" destOrd="0" presId="urn:microsoft.com/office/officeart/2017/3/layout/DropPinTimeline"/>
    <dgm:cxn modelId="{F144EB34-02E7-4A48-A795-D6178AFC792B}" srcId="{F13D1C7B-8F80-49C7-BEB9-AD79E51967F6}" destId="{56374DED-EEB2-4B4E-94CC-1BA52233FB5F}" srcOrd="6" destOrd="0" parTransId="{6F9E0C76-0CA6-4354-B68F-9AE9D0C3FF6B}" sibTransId="{FDDF26C2-5E02-44A7-A1A4-3389DF9F9CB5}"/>
    <dgm:cxn modelId="{31E60225-8604-4E05-886E-096CF555E1FF}" type="presOf" srcId="{D0610EB7-1384-411D-BFDB-ED28AAAF1D2E}" destId="{DDC80829-DF7F-4DE6-B71B-295C3504AEC1}" srcOrd="0" destOrd="0" presId="urn:microsoft.com/office/officeart/2017/3/layout/DropPinTimeline"/>
    <dgm:cxn modelId="{E273CAE8-410F-4F0B-AF80-8A1D067C0F92}" type="presOf" srcId="{CB0F38E3-C231-4F6D-8DBC-747883D9487D}" destId="{F558F255-0ADE-45A2-998D-AD039B13AA35}" srcOrd="0" destOrd="0" presId="urn:microsoft.com/office/officeart/2017/3/layout/DropPinTimeline"/>
    <dgm:cxn modelId="{5F7DA533-D836-4B68-8249-0A3BFC3E2007}" type="presOf" srcId="{A7B19C06-5460-40AB-9F1B-15CE90BDE06A}" destId="{24B3280F-D50C-441F-B4AB-5B42965681C8}" srcOrd="0" destOrd="0" presId="urn:microsoft.com/office/officeart/2017/3/layout/DropPinTimeline"/>
    <dgm:cxn modelId="{4CE1DE7D-F738-4D58-A062-6124C99350D3}" srcId="{F13D1C7B-8F80-49C7-BEB9-AD79E51967F6}" destId="{EE3014DC-C454-4A79-AA75-30D2A9AA8B37}" srcOrd="0" destOrd="0" parTransId="{9492204B-7C9B-4BE3-8282-CD024C60DB18}" sibTransId="{7F510B69-5C7F-4091-8981-B03FE451FDF6}"/>
    <dgm:cxn modelId="{A7A8C123-DC75-431C-A9B1-E5B55FA40E8A}" srcId="{5554FE54-5C99-45D6-B3BD-0811731BBC0C}" destId="{A7B19C06-5460-40AB-9F1B-15CE90BDE06A}" srcOrd="0" destOrd="0" parTransId="{9F07E9E3-A020-4BB8-94E7-92E9BF53537C}" sibTransId="{4111ECBF-CD16-44E8-9FDE-761B007F1B51}"/>
    <dgm:cxn modelId="{ECA997DE-64CA-4BBA-A11B-E803358023F7}" type="presOf" srcId="{AED8449C-EE20-4FDB-8F81-CD66155A7247}" destId="{2D9D21DB-3819-4D95-BF46-5FB99BB8091B}" srcOrd="0" destOrd="0" presId="urn:microsoft.com/office/officeart/2017/3/layout/DropPinTimeline"/>
    <dgm:cxn modelId="{28ACDF00-6A9A-4146-8B23-688FE82CDA61}" srcId="{56374DED-EEB2-4B4E-94CC-1BA52233FB5F}" destId="{1B9D0722-73D0-4939-937B-C6922EDB0027}" srcOrd="0" destOrd="0" parTransId="{0A4F8EDB-3D93-4C81-A03C-6D0FBB057F7E}" sibTransId="{28B85D9E-2433-4FCA-BDA0-0E00279920E4}"/>
    <dgm:cxn modelId="{4338B83F-5B61-4750-A875-6AF4F4D6F611}" type="presParOf" srcId="{C1D285E3-C626-404B-94D6-249AB1A93B64}" destId="{B737FF80-CCD4-4CA7-A0B2-1FA437B2D445}" srcOrd="0" destOrd="0" presId="urn:microsoft.com/office/officeart/2017/3/layout/DropPinTimeline"/>
    <dgm:cxn modelId="{22D0B27D-0056-4C4A-8951-E4CE48700667}" type="presParOf" srcId="{C1D285E3-C626-404B-94D6-249AB1A93B64}" destId="{6007DFFF-0B59-4B7D-8CED-75B19A227F95}" srcOrd="1" destOrd="0" presId="urn:microsoft.com/office/officeart/2017/3/layout/DropPinTimeline"/>
    <dgm:cxn modelId="{7DADD53B-3BE2-456E-843F-09A163D45345}" type="presParOf" srcId="{6007DFFF-0B59-4B7D-8CED-75B19A227F95}" destId="{1F9A5C00-58F1-416E-B9DD-E46F43AD485D}" srcOrd="0" destOrd="0" presId="urn:microsoft.com/office/officeart/2017/3/layout/DropPinTimeline"/>
    <dgm:cxn modelId="{3F6949AC-879A-493F-AF05-F96E75F2A6F5}" type="presParOf" srcId="{1F9A5C00-58F1-416E-B9DD-E46F43AD485D}" destId="{9970CAAF-5F6C-4628-9340-F67514DBEBED}" srcOrd="0" destOrd="0" presId="urn:microsoft.com/office/officeart/2017/3/layout/DropPinTimeline"/>
    <dgm:cxn modelId="{11C1F74C-55AE-48F0-A9F0-3766F75C9BAE}" type="presParOf" srcId="{1F9A5C00-58F1-416E-B9DD-E46F43AD485D}" destId="{19806045-D236-4D00-8A56-CE3FFA0351C4}" srcOrd="1" destOrd="0" presId="urn:microsoft.com/office/officeart/2017/3/layout/DropPinTimeline"/>
    <dgm:cxn modelId="{CA493541-5520-4DA2-A1CD-9561B9E55E16}" type="presParOf" srcId="{19806045-D236-4D00-8A56-CE3FFA0351C4}" destId="{FAE69489-7C28-4B05-958A-9CE96A06ED43}" srcOrd="0" destOrd="0" presId="urn:microsoft.com/office/officeart/2017/3/layout/DropPinTimeline"/>
    <dgm:cxn modelId="{039628FE-D8A6-489E-A7B2-E68E98FA7C3D}" type="presParOf" srcId="{19806045-D236-4D00-8A56-CE3FFA0351C4}" destId="{20D4619F-F191-46CD-A267-F3AD8724BF4F}" srcOrd="1" destOrd="0" presId="urn:microsoft.com/office/officeart/2017/3/layout/DropPinTimeline"/>
    <dgm:cxn modelId="{C8EA08D1-966A-4BE0-96FF-F66A4BE0E3D2}" type="presParOf" srcId="{1F9A5C00-58F1-416E-B9DD-E46F43AD485D}" destId="{A058F4DF-5930-4876-9ABA-42876A63A9C5}" srcOrd="2" destOrd="0" presId="urn:microsoft.com/office/officeart/2017/3/layout/DropPinTimeline"/>
    <dgm:cxn modelId="{836EA258-1EE8-4353-A92A-992639F8C00C}" type="presParOf" srcId="{1F9A5C00-58F1-416E-B9DD-E46F43AD485D}" destId="{6E9433F1-51C3-4CC7-8842-CF624EF68CE8}" srcOrd="3" destOrd="0" presId="urn:microsoft.com/office/officeart/2017/3/layout/DropPinTimeline"/>
    <dgm:cxn modelId="{1F75B7D8-045E-4390-95DC-C4FA63C2778A}" type="presParOf" srcId="{1F9A5C00-58F1-416E-B9DD-E46F43AD485D}" destId="{E277DFE6-9C71-4C35-80BB-2BD99C817933}" srcOrd="4" destOrd="0" presId="urn:microsoft.com/office/officeart/2017/3/layout/DropPinTimeline"/>
    <dgm:cxn modelId="{95DBE32A-BAB7-475D-8D64-56B405DC160F}" type="presParOf" srcId="{1F9A5C00-58F1-416E-B9DD-E46F43AD485D}" destId="{C3419424-E896-4A2C-8A8F-FE6F54BEF49A}" srcOrd="5" destOrd="0" presId="urn:microsoft.com/office/officeart/2017/3/layout/DropPinTimeline"/>
    <dgm:cxn modelId="{3F6CCAD6-6C62-491C-97AE-C09591EB21AF}" type="presParOf" srcId="{6007DFFF-0B59-4B7D-8CED-75B19A227F95}" destId="{4A6F2390-59C5-4461-A4C8-122776A8537E}" srcOrd="1" destOrd="0" presId="urn:microsoft.com/office/officeart/2017/3/layout/DropPinTimeline"/>
    <dgm:cxn modelId="{104F113B-EACF-4BA3-A51F-4FE4BD944903}" type="presParOf" srcId="{6007DFFF-0B59-4B7D-8CED-75B19A227F95}" destId="{BBC02863-C2DB-47D5-9F91-2A8FF1601166}" srcOrd="2" destOrd="0" presId="urn:microsoft.com/office/officeart/2017/3/layout/DropPinTimeline"/>
    <dgm:cxn modelId="{06DADD4E-088F-4EF3-B9A5-9400DFF37039}" type="presParOf" srcId="{BBC02863-C2DB-47D5-9F91-2A8FF1601166}" destId="{F9545B50-4D4B-4D53-91D5-08AD9373E627}" srcOrd="0" destOrd="0" presId="urn:microsoft.com/office/officeart/2017/3/layout/DropPinTimeline"/>
    <dgm:cxn modelId="{E7963338-1039-4825-BF03-FAA553738D01}" type="presParOf" srcId="{BBC02863-C2DB-47D5-9F91-2A8FF1601166}" destId="{EAC18D35-A4D6-4FD8-9A80-A155E54A3B4F}" srcOrd="1" destOrd="0" presId="urn:microsoft.com/office/officeart/2017/3/layout/DropPinTimeline"/>
    <dgm:cxn modelId="{9113D227-778B-4409-81EC-35C43CBF3B9D}" type="presParOf" srcId="{EAC18D35-A4D6-4FD8-9A80-A155E54A3B4F}" destId="{43000A24-9C62-415A-9077-6770881C48FD}" srcOrd="0" destOrd="0" presId="urn:microsoft.com/office/officeart/2017/3/layout/DropPinTimeline"/>
    <dgm:cxn modelId="{E7782002-47F2-47D0-910A-1EDA63E09226}" type="presParOf" srcId="{EAC18D35-A4D6-4FD8-9A80-A155E54A3B4F}" destId="{00137877-B9ED-486B-A8D9-228020706E42}" srcOrd="1" destOrd="0" presId="urn:microsoft.com/office/officeart/2017/3/layout/DropPinTimeline"/>
    <dgm:cxn modelId="{24CEA31C-E329-4623-B137-EF07514C394B}" type="presParOf" srcId="{BBC02863-C2DB-47D5-9F91-2A8FF1601166}" destId="{F979DC39-BBD3-45EB-99EE-58041CA90AA3}" srcOrd="2" destOrd="0" presId="urn:microsoft.com/office/officeart/2017/3/layout/DropPinTimeline"/>
    <dgm:cxn modelId="{D8DD7D1F-B207-486D-9311-B7E62F4955BE}" type="presParOf" srcId="{BBC02863-C2DB-47D5-9F91-2A8FF1601166}" destId="{F558F255-0ADE-45A2-998D-AD039B13AA35}" srcOrd="3" destOrd="0" presId="urn:microsoft.com/office/officeart/2017/3/layout/DropPinTimeline"/>
    <dgm:cxn modelId="{9FBDDB28-EA80-4A73-AEC1-98402738DB64}" type="presParOf" srcId="{BBC02863-C2DB-47D5-9F91-2A8FF1601166}" destId="{1DE47D81-8169-4D6C-AEAD-E2D2ECFBA900}" srcOrd="4" destOrd="0" presId="urn:microsoft.com/office/officeart/2017/3/layout/DropPinTimeline"/>
    <dgm:cxn modelId="{168556C3-5059-4BB5-9E20-9A7A73DA61C2}" type="presParOf" srcId="{BBC02863-C2DB-47D5-9F91-2A8FF1601166}" destId="{5C1FC10A-069F-4A3A-8135-328CBED26F23}" srcOrd="5" destOrd="0" presId="urn:microsoft.com/office/officeart/2017/3/layout/DropPinTimeline"/>
    <dgm:cxn modelId="{76B73A6D-651C-444F-BCF6-A256FE9533A0}" type="presParOf" srcId="{6007DFFF-0B59-4B7D-8CED-75B19A227F95}" destId="{AFC618F5-C333-44BA-BD9A-8E4C252A9322}" srcOrd="3" destOrd="0" presId="urn:microsoft.com/office/officeart/2017/3/layout/DropPinTimeline"/>
    <dgm:cxn modelId="{3EE5AF0D-54B2-4774-94EB-4B2446482DC6}" type="presParOf" srcId="{6007DFFF-0B59-4B7D-8CED-75B19A227F95}" destId="{6174FCBD-EB63-4B0B-94D3-8C605989D367}" srcOrd="4" destOrd="0" presId="urn:microsoft.com/office/officeart/2017/3/layout/DropPinTimeline"/>
    <dgm:cxn modelId="{B34A380B-71BE-4DF9-B21A-5E316B57C99C}" type="presParOf" srcId="{6174FCBD-EB63-4B0B-94D3-8C605989D367}" destId="{400443F9-EFC6-4F10-8177-B663AF633B7F}" srcOrd="0" destOrd="0" presId="urn:microsoft.com/office/officeart/2017/3/layout/DropPinTimeline"/>
    <dgm:cxn modelId="{1768DEDB-7F8A-4931-BFE5-3C38A0068C8A}" type="presParOf" srcId="{6174FCBD-EB63-4B0B-94D3-8C605989D367}" destId="{51163B4C-48A2-488E-84DC-9B58E0C6FBD9}" srcOrd="1" destOrd="0" presId="urn:microsoft.com/office/officeart/2017/3/layout/DropPinTimeline"/>
    <dgm:cxn modelId="{AAFD867A-FD4E-4D0D-8CBE-26A4B9724B10}" type="presParOf" srcId="{51163B4C-48A2-488E-84DC-9B58E0C6FBD9}" destId="{D975523D-4DE6-4B9A-8590-B9DAEDAC7656}" srcOrd="0" destOrd="0" presId="urn:microsoft.com/office/officeart/2017/3/layout/DropPinTimeline"/>
    <dgm:cxn modelId="{CF7CE072-AD98-4684-A9A8-08580E13F558}" type="presParOf" srcId="{51163B4C-48A2-488E-84DC-9B58E0C6FBD9}" destId="{B1BDD659-A7B8-4A5B-932A-D8F3725B7821}" srcOrd="1" destOrd="0" presId="urn:microsoft.com/office/officeart/2017/3/layout/DropPinTimeline"/>
    <dgm:cxn modelId="{408E8861-164F-4C19-9913-E7153E009027}" type="presParOf" srcId="{6174FCBD-EB63-4B0B-94D3-8C605989D367}" destId="{E7247FFE-0376-449E-94C8-67D3323E26EC}" srcOrd="2" destOrd="0" presId="urn:microsoft.com/office/officeart/2017/3/layout/DropPinTimeline"/>
    <dgm:cxn modelId="{D415C964-DCB3-4AFD-BAE3-BBAB0F51C676}" type="presParOf" srcId="{6174FCBD-EB63-4B0B-94D3-8C605989D367}" destId="{1BA05457-3627-467F-936B-A9EEF0C42CB6}" srcOrd="3" destOrd="0" presId="urn:microsoft.com/office/officeart/2017/3/layout/DropPinTimeline"/>
    <dgm:cxn modelId="{FFAD0DE0-864A-4874-8D87-826AA0E82135}" type="presParOf" srcId="{6174FCBD-EB63-4B0B-94D3-8C605989D367}" destId="{4C531709-9A78-4A17-9706-3965B2487745}" srcOrd="4" destOrd="0" presId="urn:microsoft.com/office/officeart/2017/3/layout/DropPinTimeline"/>
    <dgm:cxn modelId="{FF4692B9-279B-46F9-9A8E-6688E9F69D87}" type="presParOf" srcId="{6174FCBD-EB63-4B0B-94D3-8C605989D367}" destId="{4C0C5D9E-610A-48E2-AD94-2DC393398F5F}" srcOrd="5" destOrd="0" presId="urn:microsoft.com/office/officeart/2017/3/layout/DropPinTimeline"/>
    <dgm:cxn modelId="{232B156E-ED47-410A-8B83-45E0D141E5B6}" type="presParOf" srcId="{6007DFFF-0B59-4B7D-8CED-75B19A227F95}" destId="{D820D122-4BEC-4182-BD4D-89320B10CC94}" srcOrd="5" destOrd="0" presId="urn:microsoft.com/office/officeart/2017/3/layout/DropPinTimeline"/>
    <dgm:cxn modelId="{5F3AE0C5-7E41-48F6-BA44-94BDD0AC4C61}" type="presParOf" srcId="{6007DFFF-0B59-4B7D-8CED-75B19A227F95}" destId="{347EB34C-7223-4A34-9E50-E9E88F36955D}" srcOrd="6" destOrd="0" presId="urn:microsoft.com/office/officeart/2017/3/layout/DropPinTimeline"/>
    <dgm:cxn modelId="{43B5E285-4FB2-4A03-B189-580F78CC9B51}" type="presParOf" srcId="{347EB34C-7223-4A34-9E50-E9E88F36955D}" destId="{2D82481A-088D-4286-9DE7-8A403E5A68F7}" srcOrd="0" destOrd="0" presId="urn:microsoft.com/office/officeart/2017/3/layout/DropPinTimeline"/>
    <dgm:cxn modelId="{4FB34756-0635-4289-A0ED-9E459FF1A481}" type="presParOf" srcId="{347EB34C-7223-4A34-9E50-E9E88F36955D}" destId="{121AF1E2-47E8-4907-B315-8D14479AA9BA}" srcOrd="1" destOrd="0" presId="urn:microsoft.com/office/officeart/2017/3/layout/DropPinTimeline"/>
    <dgm:cxn modelId="{E5938301-3AA0-4FD1-B37A-D64607609428}" type="presParOf" srcId="{121AF1E2-47E8-4907-B315-8D14479AA9BA}" destId="{7F109D3F-280B-4289-BFE1-5D9284E3000B}" srcOrd="0" destOrd="0" presId="urn:microsoft.com/office/officeart/2017/3/layout/DropPinTimeline"/>
    <dgm:cxn modelId="{F3D7A607-B9D2-4A09-9E41-42C568CCCE3B}" type="presParOf" srcId="{121AF1E2-47E8-4907-B315-8D14479AA9BA}" destId="{24340A54-6338-4012-8111-424C20234635}" srcOrd="1" destOrd="0" presId="urn:microsoft.com/office/officeart/2017/3/layout/DropPinTimeline"/>
    <dgm:cxn modelId="{BFFA3141-BE11-4F40-B9E1-DEDA578A4BB9}" type="presParOf" srcId="{347EB34C-7223-4A34-9E50-E9E88F36955D}" destId="{38912AC5-8D4A-4C00-89E8-FAB29EFBB403}" srcOrd="2" destOrd="0" presId="urn:microsoft.com/office/officeart/2017/3/layout/DropPinTimeline"/>
    <dgm:cxn modelId="{03B18448-F511-4332-B4C2-28B1D4ED4CFE}" type="presParOf" srcId="{347EB34C-7223-4A34-9E50-E9E88F36955D}" destId="{08C41879-CA7A-42CC-AAA7-6235D80C27D4}" srcOrd="3" destOrd="0" presId="urn:microsoft.com/office/officeart/2017/3/layout/DropPinTimeline"/>
    <dgm:cxn modelId="{8850D42E-B2AB-438E-A901-E82415B1E852}" type="presParOf" srcId="{347EB34C-7223-4A34-9E50-E9E88F36955D}" destId="{44A16055-15A3-4BBC-B77A-5F5E5C41F274}" srcOrd="4" destOrd="0" presId="urn:microsoft.com/office/officeart/2017/3/layout/DropPinTimeline"/>
    <dgm:cxn modelId="{552C00C4-62D6-44CA-9190-97C5C6AC7A2F}" type="presParOf" srcId="{347EB34C-7223-4A34-9E50-E9E88F36955D}" destId="{BA056BAF-420A-43D3-87BA-ED12ABCA086C}" srcOrd="5" destOrd="0" presId="urn:microsoft.com/office/officeart/2017/3/layout/DropPinTimeline"/>
    <dgm:cxn modelId="{BCD12816-2051-4645-A3A1-037EF446A5FC}" type="presParOf" srcId="{6007DFFF-0B59-4B7D-8CED-75B19A227F95}" destId="{4626A510-AFA7-4F6A-B1BA-FC30D993D928}" srcOrd="7" destOrd="0" presId="urn:microsoft.com/office/officeart/2017/3/layout/DropPinTimeline"/>
    <dgm:cxn modelId="{6B878572-2BE3-40F3-9212-E2437AACF76D}" type="presParOf" srcId="{6007DFFF-0B59-4B7D-8CED-75B19A227F95}" destId="{17F75A75-F3F2-472F-865D-AE5089C07BAC}" srcOrd="8" destOrd="0" presId="urn:microsoft.com/office/officeart/2017/3/layout/DropPinTimeline"/>
    <dgm:cxn modelId="{6E6613AD-8FAF-4664-901E-4895E35837DA}" type="presParOf" srcId="{17F75A75-F3F2-472F-865D-AE5089C07BAC}" destId="{53D54014-536F-4B62-9DF6-567EF3ABDF4E}" srcOrd="0" destOrd="0" presId="urn:microsoft.com/office/officeart/2017/3/layout/DropPinTimeline"/>
    <dgm:cxn modelId="{C3F29165-081A-4E84-8EC9-3D263F43B17E}" type="presParOf" srcId="{17F75A75-F3F2-472F-865D-AE5089C07BAC}" destId="{E98476E2-1966-487B-BE23-EBDE7C860B8C}" srcOrd="1" destOrd="0" presId="urn:microsoft.com/office/officeart/2017/3/layout/DropPinTimeline"/>
    <dgm:cxn modelId="{CCD37ADE-F938-4CBB-B6C7-1D4B846CC5D4}" type="presParOf" srcId="{E98476E2-1966-487B-BE23-EBDE7C860B8C}" destId="{772CA14B-3E51-4443-AE88-16DE8E588BA6}" srcOrd="0" destOrd="0" presId="urn:microsoft.com/office/officeart/2017/3/layout/DropPinTimeline"/>
    <dgm:cxn modelId="{516E8C56-847F-4C8A-A4AB-DA8A0953AB9D}" type="presParOf" srcId="{E98476E2-1966-487B-BE23-EBDE7C860B8C}" destId="{78614D17-4890-40AA-9293-8049BE729D7A}" srcOrd="1" destOrd="0" presId="urn:microsoft.com/office/officeart/2017/3/layout/DropPinTimeline"/>
    <dgm:cxn modelId="{DE1AFDD5-5DDF-4B81-965C-A94622F95680}" type="presParOf" srcId="{17F75A75-F3F2-472F-865D-AE5089C07BAC}" destId="{2D9D21DB-3819-4D95-BF46-5FB99BB8091B}" srcOrd="2" destOrd="0" presId="urn:microsoft.com/office/officeart/2017/3/layout/DropPinTimeline"/>
    <dgm:cxn modelId="{C12098A2-8756-4D26-AA44-56B992A7B5C3}" type="presParOf" srcId="{17F75A75-F3F2-472F-865D-AE5089C07BAC}" destId="{90D598FE-3230-42D7-AF2B-ED588B1E0D10}" srcOrd="3" destOrd="0" presId="urn:microsoft.com/office/officeart/2017/3/layout/DropPinTimeline"/>
    <dgm:cxn modelId="{AB8227A7-C11C-4A60-B585-2BAC18B9B66E}" type="presParOf" srcId="{17F75A75-F3F2-472F-865D-AE5089C07BAC}" destId="{7FDF3631-EAA3-4577-A42C-3FC793565803}" srcOrd="4" destOrd="0" presId="urn:microsoft.com/office/officeart/2017/3/layout/DropPinTimeline"/>
    <dgm:cxn modelId="{5BD2C784-25FF-4FFA-8346-73DF8D24EA06}" type="presParOf" srcId="{17F75A75-F3F2-472F-865D-AE5089C07BAC}" destId="{B4ED075D-6746-4AEE-AE63-744FCCF2A282}" srcOrd="5" destOrd="0" presId="urn:microsoft.com/office/officeart/2017/3/layout/DropPinTimeline"/>
    <dgm:cxn modelId="{916B4C41-1B9B-4C56-B2AC-0C53072ED751}" type="presParOf" srcId="{6007DFFF-0B59-4B7D-8CED-75B19A227F95}" destId="{23388186-CC31-43D0-AEB0-AE158B0CC7A1}" srcOrd="9" destOrd="0" presId="urn:microsoft.com/office/officeart/2017/3/layout/DropPinTimeline"/>
    <dgm:cxn modelId="{11DCA1F7-2136-4245-82C7-CB3F5C4B78BE}" type="presParOf" srcId="{6007DFFF-0B59-4B7D-8CED-75B19A227F95}" destId="{ADFF9451-B2D4-46DC-8BB2-D370C917F5DB}" srcOrd="10" destOrd="0" presId="urn:microsoft.com/office/officeart/2017/3/layout/DropPinTimeline"/>
    <dgm:cxn modelId="{3C923AA6-CFE9-4B9B-A3B2-3F74611E9BE5}" type="presParOf" srcId="{ADFF9451-B2D4-46DC-8BB2-D370C917F5DB}" destId="{2269A8A8-1D24-4976-ADDF-37F61EA5DFB6}" srcOrd="0" destOrd="0" presId="urn:microsoft.com/office/officeart/2017/3/layout/DropPinTimeline"/>
    <dgm:cxn modelId="{03017F13-B6D0-4351-AF34-C9B2FE521DCE}" type="presParOf" srcId="{ADFF9451-B2D4-46DC-8BB2-D370C917F5DB}" destId="{7E2FAB7B-B0D9-4D1C-823D-601D208A172B}" srcOrd="1" destOrd="0" presId="urn:microsoft.com/office/officeart/2017/3/layout/DropPinTimeline"/>
    <dgm:cxn modelId="{B07340D8-FCB7-4B19-B231-4F09356978F8}" type="presParOf" srcId="{7E2FAB7B-B0D9-4D1C-823D-601D208A172B}" destId="{7DC1AA37-6C2E-4271-8CE5-DA209C04012F}" srcOrd="0" destOrd="0" presId="urn:microsoft.com/office/officeart/2017/3/layout/DropPinTimeline"/>
    <dgm:cxn modelId="{84DF7772-6242-4817-B852-E17F8D1D83D1}" type="presParOf" srcId="{7E2FAB7B-B0D9-4D1C-823D-601D208A172B}" destId="{B61E2ECA-4722-4440-8EAE-F350DEBE109F}" srcOrd="1" destOrd="0" presId="urn:microsoft.com/office/officeart/2017/3/layout/DropPinTimeline"/>
    <dgm:cxn modelId="{28BF9F7D-EB66-4AC5-9447-68C0E864BF5D}" type="presParOf" srcId="{ADFF9451-B2D4-46DC-8BB2-D370C917F5DB}" destId="{24B3280F-D50C-441F-B4AB-5B42965681C8}" srcOrd="2" destOrd="0" presId="urn:microsoft.com/office/officeart/2017/3/layout/DropPinTimeline"/>
    <dgm:cxn modelId="{FCF1272C-B2F9-428A-B103-333315FFED0B}" type="presParOf" srcId="{ADFF9451-B2D4-46DC-8BB2-D370C917F5DB}" destId="{DF584694-9D5F-47B0-8105-FB41A2575B8D}" srcOrd="3" destOrd="0" presId="urn:microsoft.com/office/officeart/2017/3/layout/DropPinTimeline"/>
    <dgm:cxn modelId="{05EFC215-3248-451F-9B49-C1D9B6708D86}" type="presParOf" srcId="{ADFF9451-B2D4-46DC-8BB2-D370C917F5DB}" destId="{C143C53E-81D9-4496-9876-CA96DEA8BC32}" srcOrd="4" destOrd="0" presId="urn:microsoft.com/office/officeart/2017/3/layout/DropPinTimeline"/>
    <dgm:cxn modelId="{8A94A650-13CB-45E3-8F21-1FA561F13687}" type="presParOf" srcId="{ADFF9451-B2D4-46DC-8BB2-D370C917F5DB}" destId="{8A10FACC-24E0-4325-8813-18C88F1AC932}" srcOrd="5" destOrd="0" presId="urn:microsoft.com/office/officeart/2017/3/layout/DropPinTimeline"/>
    <dgm:cxn modelId="{3C197E13-E5A8-4A86-A4D3-2BB9639E2353}" type="presParOf" srcId="{6007DFFF-0B59-4B7D-8CED-75B19A227F95}" destId="{269B84BC-8912-4EEB-B4F6-4B662EAE5EC0}" srcOrd="11" destOrd="0" presId="urn:microsoft.com/office/officeart/2017/3/layout/DropPinTimeline"/>
    <dgm:cxn modelId="{7DFA6FF4-D530-43E4-B600-2D7239ACF37B}" type="presParOf" srcId="{6007DFFF-0B59-4B7D-8CED-75B19A227F95}" destId="{DACAE33B-A29A-44C1-B52E-C2A58D28773F}" srcOrd="12" destOrd="0" presId="urn:microsoft.com/office/officeart/2017/3/layout/DropPinTimeline"/>
    <dgm:cxn modelId="{EB901629-F2ED-4F7B-9A86-DD63AAE058A6}" type="presParOf" srcId="{DACAE33B-A29A-44C1-B52E-C2A58D28773F}" destId="{96606EC9-3A92-4391-A775-0A85DB36503D}" srcOrd="0" destOrd="0" presId="urn:microsoft.com/office/officeart/2017/3/layout/DropPinTimeline"/>
    <dgm:cxn modelId="{776FA33F-524E-458A-A406-6DD942F15352}" type="presParOf" srcId="{DACAE33B-A29A-44C1-B52E-C2A58D28773F}" destId="{C665729A-0BA4-4D96-852C-AB7EF62D2F59}" srcOrd="1" destOrd="0" presId="urn:microsoft.com/office/officeart/2017/3/layout/DropPinTimeline"/>
    <dgm:cxn modelId="{D316CFF0-1B50-4836-8C41-BC499EC3049D}" type="presParOf" srcId="{C665729A-0BA4-4D96-852C-AB7EF62D2F59}" destId="{70DEEF71-FD38-477B-9390-AF77FAD94514}" srcOrd="0" destOrd="0" presId="urn:microsoft.com/office/officeart/2017/3/layout/DropPinTimeline"/>
    <dgm:cxn modelId="{209CF02F-61F7-42F0-975C-8E64ED57E13E}" type="presParOf" srcId="{C665729A-0BA4-4D96-852C-AB7EF62D2F59}" destId="{B3D1B6A6-D933-4332-86D1-8442143A9D3A}" srcOrd="1" destOrd="0" presId="urn:microsoft.com/office/officeart/2017/3/layout/DropPinTimeline"/>
    <dgm:cxn modelId="{92C5C150-11C5-45A6-915F-50DA9B6FE987}" type="presParOf" srcId="{DACAE33B-A29A-44C1-B52E-C2A58D28773F}" destId="{E20F6975-0C91-4FEE-A791-8549C3A4E724}" srcOrd="2" destOrd="0" presId="urn:microsoft.com/office/officeart/2017/3/layout/DropPinTimeline"/>
    <dgm:cxn modelId="{BCFFC6C0-60B7-4BFB-AF13-0BBF97AC730F}" type="presParOf" srcId="{DACAE33B-A29A-44C1-B52E-C2A58D28773F}" destId="{0F19EEEE-2A9F-4D82-A67B-9B0F23F5C7EC}" srcOrd="3" destOrd="0" presId="urn:microsoft.com/office/officeart/2017/3/layout/DropPinTimeline"/>
    <dgm:cxn modelId="{C842474B-6A5C-4821-9E69-1768BE0E0B17}" type="presParOf" srcId="{DACAE33B-A29A-44C1-B52E-C2A58D28773F}" destId="{40C5CAC6-53FE-4871-8B35-8094F462E70E}" srcOrd="4" destOrd="0" presId="urn:microsoft.com/office/officeart/2017/3/layout/DropPinTimeline"/>
    <dgm:cxn modelId="{5F90EFFF-0335-4891-A2D2-E8D66CF4DFE1}" type="presParOf" srcId="{DACAE33B-A29A-44C1-B52E-C2A58D28773F}" destId="{65D4C08E-8002-425D-AD61-AAABDD355ED4}" srcOrd="5" destOrd="0" presId="urn:microsoft.com/office/officeart/2017/3/layout/DropPinTimeline"/>
    <dgm:cxn modelId="{A3E53C30-BF48-4785-B664-4BDD175D034D}" type="presParOf" srcId="{6007DFFF-0B59-4B7D-8CED-75B19A227F95}" destId="{CAE15397-2164-4D0C-931C-088901DF602C}" srcOrd="13" destOrd="0" presId="urn:microsoft.com/office/officeart/2017/3/layout/DropPinTimeline"/>
    <dgm:cxn modelId="{88ADFD19-769F-416F-AD6F-FA05AE930ACD}" type="presParOf" srcId="{6007DFFF-0B59-4B7D-8CED-75B19A227F95}" destId="{552FB212-6C1A-4E7A-8356-D4B8DA862CDC}" srcOrd="14" destOrd="0" presId="urn:microsoft.com/office/officeart/2017/3/layout/DropPinTimeline"/>
    <dgm:cxn modelId="{3F5EBC19-7E75-4BD4-9037-FA61A2F7FCAC}" type="presParOf" srcId="{552FB212-6C1A-4E7A-8356-D4B8DA862CDC}" destId="{13FBBD42-AA0D-4E13-8E74-BE2702A58E6D}" srcOrd="0" destOrd="0" presId="urn:microsoft.com/office/officeart/2017/3/layout/DropPinTimeline"/>
    <dgm:cxn modelId="{0F704CB4-1585-493E-B76E-BD16E19E131B}" type="presParOf" srcId="{552FB212-6C1A-4E7A-8356-D4B8DA862CDC}" destId="{470FD991-D6D6-4B8F-B176-1ED438B6330B}" srcOrd="1" destOrd="0" presId="urn:microsoft.com/office/officeart/2017/3/layout/DropPinTimeline"/>
    <dgm:cxn modelId="{1AD2D0B7-A111-488A-B67E-74EF16FD8855}" type="presParOf" srcId="{470FD991-D6D6-4B8F-B176-1ED438B6330B}" destId="{E14DA905-BD76-4791-AD83-3F34125C3DD2}" srcOrd="0" destOrd="0" presId="urn:microsoft.com/office/officeart/2017/3/layout/DropPinTimeline"/>
    <dgm:cxn modelId="{2DAF0DE1-C25F-4D78-A633-B8BB7B3B838F}" type="presParOf" srcId="{470FD991-D6D6-4B8F-B176-1ED438B6330B}" destId="{F00F8583-F6C7-4579-95D9-9BCB0ED7627D}" srcOrd="1" destOrd="0" presId="urn:microsoft.com/office/officeart/2017/3/layout/DropPinTimeline"/>
    <dgm:cxn modelId="{D2605BD5-1CC8-4D05-91CD-78EC2EBE927E}" type="presParOf" srcId="{552FB212-6C1A-4E7A-8356-D4B8DA862CDC}" destId="{D04644C3-52CC-4EC7-AC88-8CB2F3ADFAFD}" srcOrd="2" destOrd="0" presId="urn:microsoft.com/office/officeart/2017/3/layout/DropPinTimeline"/>
    <dgm:cxn modelId="{B2541F4C-99DB-4187-ADD7-3A5D923AB810}" type="presParOf" srcId="{552FB212-6C1A-4E7A-8356-D4B8DA862CDC}" destId="{DDC80829-DF7F-4DE6-B71B-295C3504AEC1}" srcOrd="3" destOrd="0" presId="urn:microsoft.com/office/officeart/2017/3/layout/DropPinTimeline"/>
    <dgm:cxn modelId="{DF1290F9-89E9-4477-BAC2-0F29B380FB85}" type="presParOf" srcId="{552FB212-6C1A-4E7A-8356-D4B8DA862CDC}" destId="{CD7FC400-5F20-4495-96B9-3BF724118885}" srcOrd="4" destOrd="0" presId="urn:microsoft.com/office/officeart/2017/3/layout/DropPinTimeline"/>
    <dgm:cxn modelId="{B2DCCA0B-956A-45DF-8D29-7EBEA0A99996}" type="presParOf" srcId="{552FB212-6C1A-4E7A-8356-D4B8DA862CDC}" destId="{75507FF0-CA60-42BA-B6BB-4956E05C0926}" srcOrd="5" destOrd="0" presId="urn:microsoft.com/office/officeart/2017/3/layout/DropPinTimelin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66B0B49-D413-4848-BE39-B647BDC34558}" type="doc">
      <dgm:prSet loTypeId="urn:microsoft.com/office/officeart/2005/8/layout/vList2" loCatId="list" qsTypeId="urn:microsoft.com/office/officeart/2005/8/quickstyle/simple4" qsCatId="simple" csTypeId="urn:microsoft.com/office/officeart/2005/8/colors/accent1_2" csCatId="accent1"/>
      <dgm:spPr/>
      <dgm:t>
        <a:bodyPr/>
        <a:lstStyle/>
        <a:p>
          <a:endParaRPr lang="en-US"/>
        </a:p>
      </dgm:t>
    </dgm:pt>
    <dgm:pt modelId="{3709E5AF-CE16-48E3-B8EA-CCE8DDAB7AB7}">
      <dgm:prSet/>
      <dgm:spPr/>
      <dgm:t>
        <a:bodyPr/>
        <a:lstStyle/>
        <a:p>
          <a:r>
            <a:rPr lang="en-US" dirty="0">
              <a:latin typeface="Times New Roman" panose="02020603050405020304" pitchFamily="18" charset="0"/>
              <a:cs typeface="Times New Roman" panose="02020603050405020304" pitchFamily="18" charset="0"/>
            </a:rPr>
            <a:t>Ubuntu Desktop Version</a:t>
          </a:r>
        </a:p>
      </dgm:t>
    </dgm:pt>
    <dgm:pt modelId="{38F80B1B-1485-4F13-8007-0914BEC7B89F}" type="parTrans" cxnId="{E201C814-CD8E-4E03-9F4B-4552CD7856BD}">
      <dgm:prSet/>
      <dgm:spPr/>
      <dgm:t>
        <a:bodyPr/>
        <a:lstStyle/>
        <a:p>
          <a:endParaRPr lang="en-US"/>
        </a:p>
      </dgm:t>
    </dgm:pt>
    <dgm:pt modelId="{579A9CCF-A084-45E2-B742-6EDF19B9D919}" type="sibTrans" cxnId="{E201C814-CD8E-4E03-9F4B-4552CD7856BD}">
      <dgm:prSet/>
      <dgm:spPr/>
      <dgm:t>
        <a:bodyPr/>
        <a:lstStyle/>
        <a:p>
          <a:endParaRPr lang="en-US"/>
        </a:p>
      </dgm:t>
    </dgm:pt>
    <dgm:pt modelId="{68C80632-72FD-4140-92FE-1B01872DAF0D}">
      <dgm:prSet/>
      <dgm:spPr/>
      <dgm:t>
        <a:bodyPr/>
        <a:lstStyle/>
        <a:p>
          <a:r>
            <a:rPr lang="en-US">
              <a:latin typeface="Times New Roman" panose="02020603050405020304" pitchFamily="18" charset="0"/>
              <a:cs typeface="Times New Roman" panose="02020603050405020304" pitchFamily="18" charset="0"/>
            </a:rPr>
            <a:t>Ubuntu Server Version</a:t>
          </a:r>
        </a:p>
      </dgm:t>
    </dgm:pt>
    <dgm:pt modelId="{BCE5E885-76A8-4593-BBE0-FC48D5A08F1B}" type="parTrans" cxnId="{2BFD0571-160B-478D-A03E-33C8F205AA21}">
      <dgm:prSet/>
      <dgm:spPr/>
      <dgm:t>
        <a:bodyPr/>
        <a:lstStyle/>
        <a:p>
          <a:endParaRPr lang="en-US"/>
        </a:p>
      </dgm:t>
    </dgm:pt>
    <dgm:pt modelId="{9A67734A-FAF5-4FE3-8955-4B57F44180E8}" type="sibTrans" cxnId="{2BFD0571-160B-478D-A03E-33C8F205AA21}">
      <dgm:prSet/>
      <dgm:spPr/>
      <dgm:t>
        <a:bodyPr/>
        <a:lstStyle/>
        <a:p>
          <a:endParaRPr lang="en-US"/>
        </a:p>
      </dgm:t>
    </dgm:pt>
    <dgm:pt modelId="{E90ADEE5-7C17-4BD9-9147-BEEE08284214}">
      <dgm:prSet/>
      <dgm:spPr/>
      <dgm:t>
        <a:bodyPr/>
        <a:lstStyle/>
        <a:p>
          <a:r>
            <a:rPr lang="en-US" dirty="0">
              <a:latin typeface="Times New Roman" panose="02020603050405020304" pitchFamily="18" charset="0"/>
              <a:cs typeface="Times New Roman" panose="02020603050405020304" pitchFamily="18" charset="0"/>
            </a:rPr>
            <a:t>Redhat</a:t>
          </a:r>
        </a:p>
      </dgm:t>
    </dgm:pt>
    <dgm:pt modelId="{EA1E8CC5-1295-4C74-B6C6-46635957862E}" type="parTrans" cxnId="{1A440BDA-3713-4903-A86B-B9DCFA0DD702}">
      <dgm:prSet/>
      <dgm:spPr/>
      <dgm:t>
        <a:bodyPr/>
        <a:lstStyle/>
        <a:p>
          <a:endParaRPr lang="en-US"/>
        </a:p>
      </dgm:t>
    </dgm:pt>
    <dgm:pt modelId="{17DEA052-A49F-43B3-900E-5D0E6CBA22CA}" type="sibTrans" cxnId="{1A440BDA-3713-4903-A86B-B9DCFA0DD702}">
      <dgm:prSet/>
      <dgm:spPr/>
      <dgm:t>
        <a:bodyPr/>
        <a:lstStyle/>
        <a:p>
          <a:endParaRPr lang="en-US"/>
        </a:p>
      </dgm:t>
    </dgm:pt>
    <dgm:pt modelId="{840A102B-7763-4220-B119-B0DEA6803C40}">
      <dgm:prSet/>
      <dgm:spPr/>
      <dgm:t>
        <a:bodyPr/>
        <a:lstStyle/>
        <a:p>
          <a:r>
            <a:rPr lang="en-US" dirty="0">
              <a:latin typeface="Times New Roman" panose="02020603050405020304" pitchFamily="18" charset="0"/>
              <a:cs typeface="Times New Roman" panose="02020603050405020304" pitchFamily="18" charset="0"/>
            </a:rPr>
            <a:t>CentOS</a:t>
          </a:r>
        </a:p>
      </dgm:t>
    </dgm:pt>
    <dgm:pt modelId="{63BCBCAB-B6C2-4D8C-A223-6CEC3BEA8B6A}" type="parTrans" cxnId="{BED05BF6-90F8-4E79-9AF1-87876FE9DAF9}">
      <dgm:prSet/>
      <dgm:spPr/>
      <dgm:t>
        <a:bodyPr/>
        <a:lstStyle/>
        <a:p>
          <a:endParaRPr lang="en-US"/>
        </a:p>
      </dgm:t>
    </dgm:pt>
    <dgm:pt modelId="{6B6D7418-9FA4-4D77-9FB0-010604655DDA}" type="sibTrans" cxnId="{BED05BF6-90F8-4E79-9AF1-87876FE9DAF9}">
      <dgm:prSet/>
      <dgm:spPr/>
      <dgm:t>
        <a:bodyPr/>
        <a:lstStyle/>
        <a:p>
          <a:endParaRPr lang="en-US"/>
        </a:p>
      </dgm:t>
    </dgm:pt>
    <dgm:pt modelId="{9F1647A5-1336-407D-8217-C1A6CC696D2D}" type="pres">
      <dgm:prSet presAssocID="{B66B0B49-D413-4848-BE39-B647BDC34558}" presName="linear" presStyleCnt="0">
        <dgm:presLayoutVars>
          <dgm:animLvl val="lvl"/>
          <dgm:resizeHandles val="exact"/>
        </dgm:presLayoutVars>
      </dgm:prSet>
      <dgm:spPr/>
      <dgm:t>
        <a:bodyPr/>
        <a:lstStyle/>
        <a:p>
          <a:endParaRPr lang="en-US"/>
        </a:p>
      </dgm:t>
    </dgm:pt>
    <dgm:pt modelId="{DB06212D-A16A-4618-A786-7E18B0D99048}" type="pres">
      <dgm:prSet presAssocID="{3709E5AF-CE16-48E3-B8EA-CCE8DDAB7AB7}" presName="parentText" presStyleLbl="node1" presStyleIdx="0" presStyleCnt="4">
        <dgm:presLayoutVars>
          <dgm:chMax val="0"/>
          <dgm:bulletEnabled val="1"/>
        </dgm:presLayoutVars>
      </dgm:prSet>
      <dgm:spPr/>
      <dgm:t>
        <a:bodyPr/>
        <a:lstStyle/>
        <a:p>
          <a:endParaRPr lang="en-US"/>
        </a:p>
      </dgm:t>
    </dgm:pt>
    <dgm:pt modelId="{365E5F7C-4F42-425D-9997-E5C6DEF3C32B}" type="pres">
      <dgm:prSet presAssocID="{579A9CCF-A084-45E2-B742-6EDF19B9D919}" presName="spacer" presStyleCnt="0"/>
      <dgm:spPr/>
    </dgm:pt>
    <dgm:pt modelId="{AEF17776-FA6C-418F-8E8A-46A2D0348B9D}" type="pres">
      <dgm:prSet presAssocID="{68C80632-72FD-4140-92FE-1B01872DAF0D}" presName="parentText" presStyleLbl="node1" presStyleIdx="1" presStyleCnt="4">
        <dgm:presLayoutVars>
          <dgm:chMax val="0"/>
          <dgm:bulletEnabled val="1"/>
        </dgm:presLayoutVars>
      </dgm:prSet>
      <dgm:spPr/>
      <dgm:t>
        <a:bodyPr/>
        <a:lstStyle/>
        <a:p>
          <a:endParaRPr lang="en-US"/>
        </a:p>
      </dgm:t>
    </dgm:pt>
    <dgm:pt modelId="{83FA8419-56A1-4B04-AA3E-F6ACDC49FD1C}" type="pres">
      <dgm:prSet presAssocID="{9A67734A-FAF5-4FE3-8955-4B57F44180E8}" presName="spacer" presStyleCnt="0"/>
      <dgm:spPr/>
    </dgm:pt>
    <dgm:pt modelId="{E8D4565F-16C0-475C-90BE-40E0C03E7FD2}" type="pres">
      <dgm:prSet presAssocID="{E90ADEE5-7C17-4BD9-9147-BEEE08284214}" presName="parentText" presStyleLbl="node1" presStyleIdx="2" presStyleCnt="4">
        <dgm:presLayoutVars>
          <dgm:chMax val="0"/>
          <dgm:bulletEnabled val="1"/>
        </dgm:presLayoutVars>
      </dgm:prSet>
      <dgm:spPr/>
      <dgm:t>
        <a:bodyPr/>
        <a:lstStyle/>
        <a:p>
          <a:endParaRPr lang="en-US"/>
        </a:p>
      </dgm:t>
    </dgm:pt>
    <dgm:pt modelId="{CE9B35EA-58C5-4031-A0D7-52AB8EB375D0}" type="pres">
      <dgm:prSet presAssocID="{17DEA052-A49F-43B3-900E-5D0E6CBA22CA}" presName="spacer" presStyleCnt="0"/>
      <dgm:spPr/>
    </dgm:pt>
    <dgm:pt modelId="{9E13BB80-35AD-430C-803B-041331D12971}" type="pres">
      <dgm:prSet presAssocID="{840A102B-7763-4220-B119-B0DEA6803C40}" presName="parentText" presStyleLbl="node1" presStyleIdx="3" presStyleCnt="4">
        <dgm:presLayoutVars>
          <dgm:chMax val="0"/>
          <dgm:bulletEnabled val="1"/>
        </dgm:presLayoutVars>
      </dgm:prSet>
      <dgm:spPr/>
      <dgm:t>
        <a:bodyPr/>
        <a:lstStyle/>
        <a:p>
          <a:endParaRPr lang="en-US"/>
        </a:p>
      </dgm:t>
    </dgm:pt>
  </dgm:ptLst>
  <dgm:cxnLst>
    <dgm:cxn modelId="{BED05BF6-90F8-4E79-9AF1-87876FE9DAF9}" srcId="{B66B0B49-D413-4848-BE39-B647BDC34558}" destId="{840A102B-7763-4220-B119-B0DEA6803C40}" srcOrd="3" destOrd="0" parTransId="{63BCBCAB-B6C2-4D8C-A223-6CEC3BEA8B6A}" sibTransId="{6B6D7418-9FA4-4D77-9FB0-010604655DDA}"/>
    <dgm:cxn modelId="{1A440BDA-3713-4903-A86B-B9DCFA0DD702}" srcId="{B66B0B49-D413-4848-BE39-B647BDC34558}" destId="{E90ADEE5-7C17-4BD9-9147-BEEE08284214}" srcOrd="2" destOrd="0" parTransId="{EA1E8CC5-1295-4C74-B6C6-46635957862E}" sibTransId="{17DEA052-A49F-43B3-900E-5D0E6CBA22CA}"/>
    <dgm:cxn modelId="{9884D14E-60D7-40BD-AB40-AC1C211BD467}" type="presOf" srcId="{B66B0B49-D413-4848-BE39-B647BDC34558}" destId="{9F1647A5-1336-407D-8217-C1A6CC696D2D}" srcOrd="0" destOrd="0" presId="urn:microsoft.com/office/officeart/2005/8/layout/vList2"/>
    <dgm:cxn modelId="{0FBD654B-7983-4192-A14A-B38324A29300}" type="presOf" srcId="{3709E5AF-CE16-48E3-B8EA-CCE8DDAB7AB7}" destId="{DB06212D-A16A-4618-A786-7E18B0D99048}" srcOrd="0" destOrd="0" presId="urn:microsoft.com/office/officeart/2005/8/layout/vList2"/>
    <dgm:cxn modelId="{74F8B869-4ECD-4DCB-BB2F-C2B94C0B6B65}" type="presOf" srcId="{E90ADEE5-7C17-4BD9-9147-BEEE08284214}" destId="{E8D4565F-16C0-475C-90BE-40E0C03E7FD2}" srcOrd="0" destOrd="0" presId="urn:microsoft.com/office/officeart/2005/8/layout/vList2"/>
    <dgm:cxn modelId="{2BFD0571-160B-478D-A03E-33C8F205AA21}" srcId="{B66B0B49-D413-4848-BE39-B647BDC34558}" destId="{68C80632-72FD-4140-92FE-1B01872DAF0D}" srcOrd="1" destOrd="0" parTransId="{BCE5E885-76A8-4593-BBE0-FC48D5A08F1B}" sibTransId="{9A67734A-FAF5-4FE3-8955-4B57F44180E8}"/>
    <dgm:cxn modelId="{CB8431D9-8A8E-4EA8-BB3B-68CEDBF64B36}" type="presOf" srcId="{68C80632-72FD-4140-92FE-1B01872DAF0D}" destId="{AEF17776-FA6C-418F-8E8A-46A2D0348B9D}" srcOrd="0" destOrd="0" presId="urn:microsoft.com/office/officeart/2005/8/layout/vList2"/>
    <dgm:cxn modelId="{C12E1A86-DBE6-4EA0-9B4A-21C223FE2324}" type="presOf" srcId="{840A102B-7763-4220-B119-B0DEA6803C40}" destId="{9E13BB80-35AD-430C-803B-041331D12971}" srcOrd="0" destOrd="0" presId="urn:microsoft.com/office/officeart/2005/8/layout/vList2"/>
    <dgm:cxn modelId="{E201C814-CD8E-4E03-9F4B-4552CD7856BD}" srcId="{B66B0B49-D413-4848-BE39-B647BDC34558}" destId="{3709E5AF-CE16-48E3-B8EA-CCE8DDAB7AB7}" srcOrd="0" destOrd="0" parTransId="{38F80B1B-1485-4F13-8007-0914BEC7B89F}" sibTransId="{579A9CCF-A084-45E2-B742-6EDF19B9D919}"/>
    <dgm:cxn modelId="{475DBCE8-92AE-4C6B-BEDA-A8CE09DE4611}" type="presParOf" srcId="{9F1647A5-1336-407D-8217-C1A6CC696D2D}" destId="{DB06212D-A16A-4618-A786-7E18B0D99048}" srcOrd="0" destOrd="0" presId="urn:microsoft.com/office/officeart/2005/8/layout/vList2"/>
    <dgm:cxn modelId="{B8665858-169B-4BD3-94F9-6100CCC6A16E}" type="presParOf" srcId="{9F1647A5-1336-407D-8217-C1A6CC696D2D}" destId="{365E5F7C-4F42-425D-9997-E5C6DEF3C32B}" srcOrd="1" destOrd="0" presId="urn:microsoft.com/office/officeart/2005/8/layout/vList2"/>
    <dgm:cxn modelId="{93B885D5-F6F4-4968-B5F8-42A3996F04C3}" type="presParOf" srcId="{9F1647A5-1336-407D-8217-C1A6CC696D2D}" destId="{AEF17776-FA6C-418F-8E8A-46A2D0348B9D}" srcOrd="2" destOrd="0" presId="urn:microsoft.com/office/officeart/2005/8/layout/vList2"/>
    <dgm:cxn modelId="{AD424917-E9A6-48B1-A232-6BD7B06C232D}" type="presParOf" srcId="{9F1647A5-1336-407D-8217-C1A6CC696D2D}" destId="{83FA8419-56A1-4B04-AA3E-F6ACDC49FD1C}" srcOrd="3" destOrd="0" presId="urn:microsoft.com/office/officeart/2005/8/layout/vList2"/>
    <dgm:cxn modelId="{9C149BBD-BE08-4DE3-AE3B-31C3F3E98CC8}" type="presParOf" srcId="{9F1647A5-1336-407D-8217-C1A6CC696D2D}" destId="{E8D4565F-16C0-475C-90BE-40E0C03E7FD2}" srcOrd="4" destOrd="0" presId="urn:microsoft.com/office/officeart/2005/8/layout/vList2"/>
    <dgm:cxn modelId="{39CCF182-F24B-43D2-9394-DC5D6C26DC09}" type="presParOf" srcId="{9F1647A5-1336-407D-8217-C1A6CC696D2D}" destId="{CE9B35EA-58C5-4031-A0D7-52AB8EB375D0}" srcOrd="5" destOrd="0" presId="urn:microsoft.com/office/officeart/2005/8/layout/vList2"/>
    <dgm:cxn modelId="{9781C79A-71B5-44B9-AE0B-6B83EBB3DA82}" type="presParOf" srcId="{9F1647A5-1336-407D-8217-C1A6CC696D2D}" destId="{9E13BB80-35AD-430C-803B-041331D12971}"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5CA5A6D-D19B-4A93-993A-ED31396FE4C6}"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8A029824-11C6-4805-818B-CAE985CD0FED}">
      <dgm:prSet/>
      <dgm:spPr/>
      <dgm:t>
        <a:bodyPr/>
        <a:lstStyle/>
        <a:p>
          <a:r>
            <a:rPr lang="en-US" b="0" i="0" dirty="0"/>
            <a:t>Graphical User Interface (GUI)</a:t>
          </a:r>
          <a:endParaRPr lang="en-US" dirty="0"/>
        </a:p>
      </dgm:t>
    </dgm:pt>
    <dgm:pt modelId="{962D2AE5-F77B-4654-8013-99DD289E2A17}" type="parTrans" cxnId="{6720F35B-C5CD-4FC4-A106-9E49D9306D63}">
      <dgm:prSet/>
      <dgm:spPr/>
      <dgm:t>
        <a:bodyPr/>
        <a:lstStyle/>
        <a:p>
          <a:endParaRPr lang="en-US"/>
        </a:p>
      </dgm:t>
    </dgm:pt>
    <dgm:pt modelId="{920D4EB9-D6D6-4B5E-B902-429CA36066F2}" type="sibTrans" cxnId="{6720F35B-C5CD-4FC4-A106-9E49D9306D63}">
      <dgm:prSet/>
      <dgm:spPr/>
      <dgm:t>
        <a:bodyPr/>
        <a:lstStyle/>
        <a:p>
          <a:endParaRPr lang="en-US"/>
        </a:p>
      </dgm:t>
    </dgm:pt>
    <dgm:pt modelId="{B2CFD615-2181-435D-933B-05BDC9D41E7F}">
      <dgm:prSet/>
      <dgm:spPr/>
      <dgm:t>
        <a:bodyPr/>
        <a:lstStyle/>
        <a:p>
          <a:r>
            <a:rPr lang="en-US" b="0" i="0" dirty="0"/>
            <a:t>Command-Line Interface (CLI)</a:t>
          </a:r>
          <a:endParaRPr lang="en-US" dirty="0"/>
        </a:p>
      </dgm:t>
    </dgm:pt>
    <dgm:pt modelId="{F1D54B70-3F4B-4987-BBB0-FCCA39C8CAAA}" type="parTrans" cxnId="{69C6F251-E19E-4C41-AC0B-3023045B513E}">
      <dgm:prSet/>
      <dgm:spPr/>
      <dgm:t>
        <a:bodyPr/>
        <a:lstStyle/>
        <a:p>
          <a:endParaRPr lang="en-US"/>
        </a:p>
      </dgm:t>
    </dgm:pt>
    <dgm:pt modelId="{9D9415B7-84A8-4978-82ED-C7C19655DFE0}" type="sibTrans" cxnId="{69C6F251-E19E-4C41-AC0B-3023045B513E}">
      <dgm:prSet/>
      <dgm:spPr/>
      <dgm:t>
        <a:bodyPr/>
        <a:lstStyle/>
        <a:p>
          <a:endParaRPr lang="en-US"/>
        </a:p>
      </dgm:t>
    </dgm:pt>
    <dgm:pt modelId="{C579F592-8AB6-4835-BA32-2B6D2732D48F}" type="pres">
      <dgm:prSet presAssocID="{25CA5A6D-D19B-4A93-993A-ED31396FE4C6}" presName="root" presStyleCnt="0">
        <dgm:presLayoutVars>
          <dgm:dir/>
          <dgm:resizeHandles val="exact"/>
        </dgm:presLayoutVars>
      </dgm:prSet>
      <dgm:spPr/>
      <dgm:t>
        <a:bodyPr/>
        <a:lstStyle/>
        <a:p>
          <a:endParaRPr lang="en-US"/>
        </a:p>
      </dgm:t>
    </dgm:pt>
    <dgm:pt modelId="{DBF2C638-582F-4702-92BA-3D21DD4C36F5}" type="pres">
      <dgm:prSet presAssocID="{8A029824-11C6-4805-818B-CAE985CD0FED}" presName="compNode" presStyleCnt="0"/>
      <dgm:spPr/>
    </dgm:pt>
    <dgm:pt modelId="{59440076-CDD0-4457-AE49-8E82E5AACD9A}" type="pres">
      <dgm:prSet presAssocID="{8A029824-11C6-4805-818B-CAE985CD0FED}"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a:noFill/>
        </a:ln>
      </dgm:spPr>
      <dgm:extLst>
        <a:ext uri="{E40237B7-FDA0-4F09-8148-C483321AD2D9}">
          <dgm14:cNvPr xmlns:dgm14="http://schemas.microsoft.com/office/drawing/2010/diagram" id="0" name="" descr="Captain"/>
        </a:ext>
      </dgm:extLst>
    </dgm:pt>
    <dgm:pt modelId="{D778F3E4-307C-4107-BC3C-00C31B222137}" type="pres">
      <dgm:prSet presAssocID="{8A029824-11C6-4805-818B-CAE985CD0FED}" presName="spaceRect" presStyleCnt="0"/>
      <dgm:spPr/>
    </dgm:pt>
    <dgm:pt modelId="{6A7C19B1-9580-473D-A1F6-581FFD75C6DD}" type="pres">
      <dgm:prSet presAssocID="{8A029824-11C6-4805-818B-CAE985CD0FED}" presName="textRect" presStyleLbl="revTx" presStyleIdx="0" presStyleCnt="2">
        <dgm:presLayoutVars>
          <dgm:chMax val="1"/>
          <dgm:chPref val="1"/>
        </dgm:presLayoutVars>
      </dgm:prSet>
      <dgm:spPr/>
      <dgm:t>
        <a:bodyPr/>
        <a:lstStyle/>
        <a:p>
          <a:endParaRPr lang="en-US"/>
        </a:p>
      </dgm:t>
    </dgm:pt>
    <dgm:pt modelId="{5EA6FC21-3B17-4DF8-AD01-C31453FF0A33}" type="pres">
      <dgm:prSet presAssocID="{920D4EB9-D6D6-4B5E-B902-429CA36066F2}" presName="sibTrans" presStyleCnt="0"/>
      <dgm:spPr/>
    </dgm:pt>
    <dgm:pt modelId="{CEEF768C-1E4C-4B94-8B63-186C7DC39EE1}" type="pres">
      <dgm:prSet presAssocID="{B2CFD615-2181-435D-933B-05BDC9D41E7F}" presName="compNode" presStyleCnt="0"/>
      <dgm:spPr/>
    </dgm:pt>
    <dgm:pt modelId="{2AFD61DC-50AF-4987-BBB1-C1F30E026A24}" type="pres">
      <dgm:prSet presAssocID="{B2CFD615-2181-435D-933B-05BDC9D41E7F}"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a:ln>
          <a:noFill/>
        </a:ln>
      </dgm:spPr>
      <dgm:extLst>
        <a:ext uri="{E40237B7-FDA0-4F09-8148-C483321AD2D9}">
          <dgm14:cNvPr xmlns:dgm14="http://schemas.microsoft.com/office/drawing/2010/diagram" id="0" name="" descr="Web Design"/>
        </a:ext>
      </dgm:extLst>
    </dgm:pt>
    <dgm:pt modelId="{084D9D65-44ED-4AEC-A12E-1226715D38D1}" type="pres">
      <dgm:prSet presAssocID="{B2CFD615-2181-435D-933B-05BDC9D41E7F}" presName="spaceRect" presStyleCnt="0"/>
      <dgm:spPr/>
    </dgm:pt>
    <dgm:pt modelId="{6EBDD49F-2D25-49CD-8EA5-D73FDD1C5741}" type="pres">
      <dgm:prSet presAssocID="{B2CFD615-2181-435D-933B-05BDC9D41E7F}" presName="textRect" presStyleLbl="revTx" presStyleIdx="1" presStyleCnt="2">
        <dgm:presLayoutVars>
          <dgm:chMax val="1"/>
          <dgm:chPref val="1"/>
        </dgm:presLayoutVars>
      </dgm:prSet>
      <dgm:spPr/>
      <dgm:t>
        <a:bodyPr/>
        <a:lstStyle/>
        <a:p>
          <a:endParaRPr lang="en-US"/>
        </a:p>
      </dgm:t>
    </dgm:pt>
  </dgm:ptLst>
  <dgm:cxnLst>
    <dgm:cxn modelId="{69C6F251-E19E-4C41-AC0B-3023045B513E}" srcId="{25CA5A6D-D19B-4A93-993A-ED31396FE4C6}" destId="{B2CFD615-2181-435D-933B-05BDC9D41E7F}" srcOrd="1" destOrd="0" parTransId="{F1D54B70-3F4B-4987-BBB0-FCCA39C8CAAA}" sibTransId="{9D9415B7-84A8-4978-82ED-C7C19655DFE0}"/>
    <dgm:cxn modelId="{6A926C94-7708-4517-995A-0250DF805798}" type="presOf" srcId="{25CA5A6D-D19B-4A93-993A-ED31396FE4C6}" destId="{C579F592-8AB6-4835-BA32-2B6D2732D48F}" srcOrd="0" destOrd="0" presId="urn:microsoft.com/office/officeart/2018/2/layout/IconLabelList"/>
    <dgm:cxn modelId="{8FF2DEA4-D828-4080-8CF7-D155CC60EC1B}" type="presOf" srcId="{8A029824-11C6-4805-818B-CAE985CD0FED}" destId="{6A7C19B1-9580-473D-A1F6-581FFD75C6DD}" srcOrd="0" destOrd="0" presId="urn:microsoft.com/office/officeart/2018/2/layout/IconLabelList"/>
    <dgm:cxn modelId="{6720F35B-C5CD-4FC4-A106-9E49D9306D63}" srcId="{25CA5A6D-D19B-4A93-993A-ED31396FE4C6}" destId="{8A029824-11C6-4805-818B-CAE985CD0FED}" srcOrd="0" destOrd="0" parTransId="{962D2AE5-F77B-4654-8013-99DD289E2A17}" sibTransId="{920D4EB9-D6D6-4B5E-B902-429CA36066F2}"/>
    <dgm:cxn modelId="{242FE34F-9A24-4A54-B27D-8D79B040AB7F}" type="presOf" srcId="{B2CFD615-2181-435D-933B-05BDC9D41E7F}" destId="{6EBDD49F-2D25-49CD-8EA5-D73FDD1C5741}" srcOrd="0" destOrd="0" presId="urn:microsoft.com/office/officeart/2018/2/layout/IconLabelList"/>
    <dgm:cxn modelId="{054FA771-62DC-4430-BCC3-86CF19504DA0}" type="presParOf" srcId="{C579F592-8AB6-4835-BA32-2B6D2732D48F}" destId="{DBF2C638-582F-4702-92BA-3D21DD4C36F5}" srcOrd="0" destOrd="0" presId="urn:microsoft.com/office/officeart/2018/2/layout/IconLabelList"/>
    <dgm:cxn modelId="{A7A897D2-542D-4749-8052-51F59EB31786}" type="presParOf" srcId="{DBF2C638-582F-4702-92BA-3D21DD4C36F5}" destId="{59440076-CDD0-4457-AE49-8E82E5AACD9A}" srcOrd="0" destOrd="0" presId="urn:microsoft.com/office/officeart/2018/2/layout/IconLabelList"/>
    <dgm:cxn modelId="{1BC41280-7E77-4D6E-AC3B-C552A1880816}" type="presParOf" srcId="{DBF2C638-582F-4702-92BA-3D21DD4C36F5}" destId="{D778F3E4-307C-4107-BC3C-00C31B222137}" srcOrd="1" destOrd="0" presId="urn:microsoft.com/office/officeart/2018/2/layout/IconLabelList"/>
    <dgm:cxn modelId="{02ADBDEE-69AE-4E19-837C-01312235A510}" type="presParOf" srcId="{DBF2C638-582F-4702-92BA-3D21DD4C36F5}" destId="{6A7C19B1-9580-473D-A1F6-581FFD75C6DD}" srcOrd="2" destOrd="0" presId="urn:microsoft.com/office/officeart/2018/2/layout/IconLabelList"/>
    <dgm:cxn modelId="{BEFF5742-AAAF-4DE3-9F84-893175A2AB44}" type="presParOf" srcId="{C579F592-8AB6-4835-BA32-2B6D2732D48F}" destId="{5EA6FC21-3B17-4DF8-AD01-C31453FF0A33}" srcOrd="1" destOrd="0" presId="urn:microsoft.com/office/officeart/2018/2/layout/IconLabelList"/>
    <dgm:cxn modelId="{E6B67854-5209-43BC-9E41-AF8044000727}" type="presParOf" srcId="{C579F592-8AB6-4835-BA32-2B6D2732D48F}" destId="{CEEF768C-1E4C-4B94-8B63-186C7DC39EE1}" srcOrd="2" destOrd="0" presId="urn:microsoft.com/office/officeart/2018/2/layout/IconLabelList"/>
    <dgm:cxn modelId="{0215D3E2-F5EB-4460-AE4C-2E02D5FDB241}" type="presParOf" srcId="{CEEF768C-1E4C-4B94-8B63-186C7DC39EE1}" destId="{2AFD61DC-50AF-4987-BBB1-C1F30E026A24}" srcOrd="0" destOrd="0" presId="urn:microsoft.com/office/officeart/2018/2/layout/IconLabelList"/>
    <dgm:cxn modelId="{7F4ACF99-F43F-4E64-8C70-6BE6AFB8EFDF}" type="presParOf" srcId="{CEEF768C-1E4C-4B94-8B63-186C7DC39EE1}" destId="{084D9D65-44ED-4AEC-A12E-1226715D38D1}" srcOrd="1" destOrd="0" presId="urn:microsoft.com/office/officeart/2018/2/layout/IconLabelList"/>
    <dgm:cxn modelId="{513D127D-6922-4B7C-AE6E-0E4DAC5E8F38}" type="presParOf" srcId="{CEEF768C-1E4C-4B94-8B63-186C7DC39EE1}" destId="{6EBDD49F-2D25-49CD-8EA5-D73FDD1C5741}"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934EF34-E561-41F8-BB55-A89A4B2F5B07}" type="doc">
      <dgm:prSet loTypeId="urn:microsoft.com/office/officeart/2018/5/layout/IconCircle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D87B328F-3BED-49D9-B765-F41D45B61A84}">
      <dgm:prSet/>
      <dgm:spPr/>
      <dgm:t>
        <a:bodyPr/>
        <a:lstStyle/>
        <a:p>
          <a:pPr>
            <a:lnSpc>
              <a:spcPct val="100000"/>
            </a:lnSpc>
            <a:defRPr cap="all"/>
          </a:pPr>
          <a:r>
            <a:rPr lang="en-US" b="0" i="0" dirty="0">
              <a:latin typeface="Times New Roman" panose="02020603050405020304" pitchFamily="18" charset="0"/>
              <a:cs typeface="Times New Roman" panose="02020603050405020304" pitchFamily="18" charset="0"/>
            </a:rPr>
            <a:t>/bin</a:t>
          </a:r>
          <a:endParaRPr lang="en-US" dirty="0">
            <a:latin typeface="Times New Roman" panose="02020603050405020304" pitchFamily="18" charset="0"/>
            <a:cs typeface="Times New Roman" panose="02020603050405020304" pitchFamily="18" charset="0"/>
          </a:endParaRPr>
        </a:p>
      </dgm:t>
    </dgm:pt>
    <dgm:pt modelId="{A26D8AD4-FB82-40F4-95B4-6E6966CBE46A}" type="parTrans" cxnId="{684323D4-ECEC-41A0-8443-FFDFBF979D16}">
      <dgm:prSet/>
      <dgm:spPr/>
      <dgm:t>
        <a:bodyPr/>
        <a:lstStyle/>
        <a:p>
          <a:endParaRPr lang="en-US"/>
        </a:p>
      </dgm:t>
    </dgm:pt>
    <dgm:pt modelId="{EC85C10D-F265-48EE-8D7E-66EEA1A03FFB}" type="sibTrans" cxnId="{684323D4-ECEC-41A0-8443-FFDFBF979D16}">
      <dgm:prSet/>
      <dgm:spPr/>
      <dgm:t>
        <a:bodyPr/>
        <a:lstStyle/>
        <a:p>
          <a:endParaRPr lang="en-US"/>
        </a:p>
      </dgm:t>
    </dgm:pt>
    <dgm:pt modelId="{C699BCE0-DE06-40D8-BCD7-778B1E01DB2C}">
      <dgm:prSet/>
      <dgm:spPr/>
      <dgm:t>
        <a:bodyPr/>
        <a:lstStyle/>
        <a:p>
          <a:pPr>
            <a:lnSpc>
              <a:spcPct val="100000"/>
            </a:lnSpc>
            <a:defRPr cap="all"/>
          </a:pPr>
          <a:r>
            <a:rPr lang="en-US" b="0" i="0" dirty="0">
              <a:latin typeface="Times New Roman" panose="02020603050405020304" pitchFamily="18" charset="0"/>
              <a:cs typeface="Times New Roman" panose="02020603050405020304" pitchFamily="18" charset="0"/>
            </a:rPr>
            <a:t>/sbin</a:t>
          </a:r>
          <a:endParaRPr lang="en-US" dirty="0">
            <a:latin typeface="Times New Roman" panose="02020603050405020304" pitchFamily="18" charset="0"/>
            <a:cs typeface="Times New Roman" panose="02020603050405020304" pitchFamily="18" charset="0"/>
          </a:endParaRPr>
        </a:p>
      </dgm:t>
    </dgm:pt>
    <dgm:pt modelId="{66FA4A72-A2F1-41B3-9129-0F67966B216B}" type="parTrans" cxnId="{FE3D154E-909C-4CD4-AF2B-F7672DB8D85C}">
      <dgm:prSet/>
      <dgm:spPr/>
      <dgm:t>
        <a:bodyPr/>
        <a:lstStyle/>
        <a:p>
          <a:endParaRPr lang="en-US"/>
        </a:p>
      </dgm:t>
    </dgm:pt>
    <dgm:pt modelId="{B9BF2498-E1B3-4F2A-A98C-A26D7CE2CED7}" type="sibTrans" cxnId="{FE3D154E-909C-4CD4-AF2B-F7672DB8D85C}">
      <dgm:prSet/>
      <dgm:spPr/>
      <dgm:t>
        <a:bodyPr/>
        <a:lstStyle/>
        <a:p>
          <a:endParaRPr lang="en-US"/>
        </a:p>
      </dgm:t>
    </dgm:pt>
    <dgm:pt modelId="{42F1E40B-001D-4E93-A6E7-6A44B9A21745}">
      <dgm:prSet/>
      <dgm:spPr/>
      <dgm:t>
        <a:bodyPr/>
        <a:lstStyle/>
        <a:p>
          <a:pPr>
            <a:lnSpc>
              <a:spcPct val="100000"/>
            </a:lnSpc>
            <a:defRPr cap="all"/>
          </a:pPr>
          <a:r>
            <a:rPr lang="en-US" b="0" i="0" dirty="0">
              <a:latin typeface="Times New Roman" panose="02020603050405020304" pitchFamily="18" charset="0"/>
              <a:cs typeface="Times New Roman" panose="02020603050405020304" pitchFamily="18" charset="0"/>
            </a:rPr>
            <a:t>/usr/bin</a:t>
          </a:r>
          <a:endParaRPr lang="en-US" dirty="0">
            <a:latin typeface="Times New Roman" panose="02020603050405020304" pitchFamily="18" charset="0"/>
            <a:cs typeface="Times New Roman" panose="02020603050405020304" pitchFamily="18" charset="0"/>
          </a:endParaRPr>
        </a:p>
      </dgm:t>
    </dgm:pt>
    <dgm:pt modelId="{A18BD719-4E78-43FB-8153-280CBD47015A}" type="parTrans" cxnId="{F2AE8A42-EA8B-447D-86DC-AB81EA8966CF}">
      <dgm:prSet/>
      <dgm:spPr/>
      <dgm:t>
        <a:bodyPr/>
        <a:lstStyle/>
        <a:p>
          <a:endParaRPr lang="en-US"/>
        </a:p>
      </dgm:t>
    </dgm:pt>
    <dgm:pt modelId="{E6FAB551-29BA-4346-965F-1EF93B459318}" type="sibTrans" cxnId="{F2AE8A42-EA8B-447D-86DC-AB81EA8966CF}">
      <dgm:prSet/>
      <dgm:spPr/>
      <dgm:t>
        <a:bodyPr/>
        <a:lstStyle/>
        <a:p>
          <a:endParaRPr lang="en-US"/>
        </a:p>
      </dgm:t>
    </dgm:pt>
    <dgm:pt modelId="{92C68602-DFC1-4C51-961D-71276BF8D7DD}">
      <dgm:prSet/>
      <dgm:spPr/>
      <dgm:t>
        <a:bodyPr/>
        <a:lstStyle/>
        <a:p>
          <a:pPr>
            <a:lnSpc>
              <a:spcPct val="100000"/>
            </a:lnSpc>
            <a:defRPr cap="all"/>
          </a:pPr>
          <a:r>
            <a:rPr lang="en-US" b="0" i="0" dirty="0">
              <a:latin typeface="Times New Roman" panose="02020603050405020304" pitchFamily="18" charset="0"/>
              <a:cs typeface="Times New Roman" panose="02020603050405020304" pitchFamily="18" charset="0"/>
            </a:rPr>
            <a:t>/usr/sbin</a:t>
          </a:r>
          <a:endParaRPr lang="en-US" dirty="0">
            <a:latin typeface="Times New Roman" panose="02020603050405020304" pitchFamily="18" charset="0"/>
            <a:cs typeface="Times New Roman" panose="02020603050405020304" pitchFamily="18" charset="0"/>
          </a:endParaRPr>
        </a:p>
      </dgm:t>
    </dgm:pt>
    <dgm:pt modelId="{EA863936-CBE6-491F-8FA8-51AC47D7232E}" type="parTrans" cxnId="{C4DB7A32-8DBB-461F-8F82-D5B5C6ABB3D6}">
      <dgm:prSet/>
      <dgm:spPr/>
      <dgm:t>
        <a:bodyPr/>
        <a:lstStyle/>
        <a:p>
          <a:endParaRPr lang="en-US"/>
        </a:p>
      </dgm:t>
    </dgm:pt>
    <dgm:pt modelId="{8E5A7517-3212-4398-98AB-2D7C2E731912}" type="sibTrans" cxnId="{C4DB7A32-8DBB-461F-8F82-D5B5C6ABB3D6}">
      <dgm:prSet/>
      <dgm:spPr/>
      <dgm:t>
        <a:bodyPr/>
        <a:lstStyle/>
        <a:p>
          <a:endParaRPr lang="en-US"/>
        </a:p>
      </dgm:t>
    </dgm:pt>
    <dgm:pt modelId="{2019C427-41DE-4DC6-B90D-BB4A6C702721}" type="pres">
      <dgm:prSet presAssocID="{0934EF34-E561-41F8-BB55-A89A4B2F5B07}" presName="root" presStyleCnt="0">
        <dgm:presLayoutVars>
          <dgm:dir/>
          <dgm:resizeHandles val="exact"/>
        </dgm:presLayoutVars>
      </dgm:prSet>
      <dgm:spPr/>
      <dgm:t>
        <a:bodyPr/>
        <a:lstStyle/>
        <a:p>
          <a:endParaRPr lang="en-US"/>
        </a:p>
      </dgm:t>
    </dgm:pt>
    <dgm:pt modelId="{10DA0E9E-8620-4F62-9900-2041B74783D9}" type="pres">
      <dgm:prSet presAssocID="{D87B328F-3BED-49D9-B765-F41D45B61A84}" presName="compNode" presStyleCnt="0"/>
      <dgm:spPr/>
    </dgm:pt>
    <dgm:pt modelId="{13EFA97B-A8D3-474A-8020-C62C7912FCB4}" type="pres">
      <dgm:prSet presAssocID="{D87B328F-3BED-49D9-B765-F41D45B61A84}" presName="iconBgRect" presStyleLbl="bgShp" presStyleIdx="0" presStyleCnt="4"/>
      <dgm:spPr/>
    </dgm:pt>
    <dgm:pt modelId="{32AE6D04-7227-4A86-A154-7CC6439C058F}" type="pres">
      <dgm:prSet presAssocID="{D87B328F-3BED-49D9-B765-F41D45B61A84}" presName="iconRect" presStyleLbl="node1" presStyleIdx="0" presStyleCnt="4"/>
      <dgm:spPr>
        <a:blipFill>
          <a:blip xmlns:r="http://schemas.openxmlformats.org/officeDocument/2006/relationships" r:embed="rId1" cstate="print">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a:noFill/>
        </a:ln>
      </dgm:spPr>
      <dgm:t>
        <a:bodyPr/>
        <a:lstStyle/>
        <a:p>
          <a:endParaRPr lang="en-US"/>
        </a:p>
      </dgm:t>
      <dgm:extLst>
        <a:ext uri="{E40237B7-FDA0-4F09-8148-C483321AD2D9}">
          <dgm14:cNvPr xmlns:dgm14="http://schemas.microsoft.com/office/drawing/2010/diagram" id="0" name="" descr="Recycle"/>
        </a:ext>
      </dgm:extLst>
    </dgm:pt>
    <dgm:pt modelId="{4E9A664D-928F-4597-90CD-78175CE96A5F}" type="pres">
      <dgm:prSet presAssocID="{D87B328F-3BED-49D9-B765-F41D45B61A84}" presName="spaceRect" presStyleCnt="0"/>
      <dgm:spPr/>
    </dgm:pt>
    <dgm:pt modelId="{712DDEC8-5CD4-42BC-AF65-35C6BB10D8E9}" type="pres">
      <dgm:prSet presAssocID="{D87B328F-3BED-49D9-B765-F41D45B61A84}" presName="textRect" presStyleLbl="revTx" presStyleIdx="0" presStyleCnt="4">
        <dgm:presLayoutVars>
          <dgm:chMax val="1"/>
          <dgm:chPref val="1"/>
        </dgm:presLayoutVars>
      </dgm:prSet>
      <dgm:spPr/>
      <dgm:t>
        <a:bodyPr/>
        <a:lstStyle/>
        <a:p>
          <a:endParaRPr lang="en-US"/>
        </a:p>
      </dgm:t>
    </dgm:pt>
    <dgm:pt modelId="{48B71A83-53E1-44EB-9C8A-9405BE71A787}" type="pres">
      <dgm:prSet presAssocID="{EC85C10D-F265-48EE-8D7E-66EEA1A03FFB}" presName="sibTrans" presStyleCnt="0"/>
      <dgm:spPr/>
    </dgm:pt>
    <dgm:pt modelId="{ED238BAE-8916-47F3-B211-3FB6FF0D2065}" type="pres">
      <dgm:prSet presAssocID="{C699BCE0-DE06-40D8-BCD7-778B1E01DB2C}" presName="compNode" presStyleCnt="0"/>
      <dgm:spPr/>
    </dgm:pt>
    <dgm:pt modelId="{AF238FD0-1D09-404A-829B-14009598158E}" type="pres">
      <dgm:prSet presAssocID="{C699BCE0-DE06-40D8-BCD7-778B1E01DB2C}" presName="iconBgRect" presStyleLbl="bgShp" presStyleIdx="1" presStyleCnt="4"/>
      <dgm:spPr/>
    </dgm:pt>
    <dgm:pt modelId="{CF1C4D37-3032-4D90-841A-1131FB45519F}" type="pres">
      <dgm:prSet presAssocID="{C699BCE0-DE06-40D8-BCD7-778B1E01DB2C}" presName="iconRect" presStyleLbl="node1" presStyleIdx="1" presStyleCnt="4"/>
      <dgm:spPr>
        <a:blipFill>
          <a:blip xmlns:r="http://schemas.openxmlformats.org/officeDocument/2006/relationships"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a:ln>
          <a:noFill/>
        </a:ln>
      </dgm:spPr>
      <dgm:t>
        <a:bodyPr/>
        <a:lstStyle/>
        <a:p>
          <a:endParaRPr lang="en-US"/>
        </a:p>
      </dgm:t>
      <dgm:extLst>
        <a:ext uri="{E40237B7-FDA0-4F09-8148-C483321AD2D9}">
          <dgm14:cNvPr xmlns:dgm14="http://schemas.microsoft.com/office/drawing/2010/diagram" id="0" name="" descr="Confetti Ball"/>
        </a:ext>
      </dgm:extLst>
    </dgm:pt>
    <dgm:pt modelId="{4C93097B-3365-40FE-A09E-E9340BF34C24}" type="pres">
      <dgm:prSet presAssocID="{C699BCE0-DE06-40D8-BCD7-778B1E01DB2C}" presName="spaceRect" presStyleCnt="0"/>
      <dgm:spPr/>
    </dgm:pt>
    <dgm:pt modelId="{875F059C-AF38-4C56-AABE-004359FA55E9}" type="pres">
      <dgm:prSet presAssocID="{C699BCE0-DE06-40D8-BCD7-778B1E01DB2C}" presName="textRect" presStyleLbl="revTx" presStyleIdx="1" presStyleCnt="4">
        <dgm:presLayoutVars>
          <dgm:chMax val="1"/>
          <dgm:chPref val="1"/>
        </dgm:presLayoutVars>
      </dgm:prSet>
      <dgm:spPr/>
      <dgm:t>
        <a:bodyPr/>
        <a:lstStyle/>
        <a:p>
          <a:endParaRPr lang="en-US"/>
        </a:p>
      </dgm:t>
    </dgm:pt>
    <dgm:pt modelId="{106933D6-90ED-4BCC-9E87-6D3055411857}" type="pres">
      <dgm:prSet presAssocID="{B9BF2498-E1B3-4F2A-A98C-A26D7CE2CED7}" presName="sibTrans" presStyleCnt="0"/>
      <dgm:spPr/>
    </dgm:pt>
    <dgm:pt modelId="{DCFB4C26-1446-43FF-B642-2D32ACBE56FD}" type="pres">
      <dgm:prSet presAssocID="{42F1E40B-001D-4E93-A6E7-6A44B9A21745}" presName="compNode" presStyleCnt="0"/>
      <dgm:spPr/>
    </dgm:pt>
    <dgm:pt modelId="{DE2CA35C-6375-4AA4-936B-50EAE0C9317A}" type="pres">
      <dgm:prSet presAssocID="{42F1E40B-001D-4E93-A6E7-6A44B9A21745}" presName="iconBgRect" presStyleLbl="bgShp" presStyleIdx="2" presStyleCnt="4"/>
      <dgm:spPr/>
    </dgm:pt>
    <dgm:pt modelId="{2DA19CD2-D962-40BC-B4D8-D05854886014}" type="pres">
      <dgm:prSet presAssocID="{42F1E40B-001D-4E93-A6E7-6A44B9A21745}" presName="iconRect" presStyleLbl="node1" presStyleIdx="2" presStyleCnt="4"/>
      <dgm:spPr>
        <a:blipFill>
          <a:blip xmlns:r="http://schemas.openxmlformats.org/officeDocument/2006/relationships"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a:blipFill>
        <a:ln>
          <a:noFill/>
        </a:ln>
      </dgm:spPr>
      <dgm:t>
        <a:bodyPr/>
        <a:lstStyle/>
        <a:p>
          <a:endParaRPr lang="en-US"/>
        </a:p>
      </dgm:t>
      <dgm:extLst>
        <a:ext uri="{E40237B7-FDA0-4F09-8148-C483321AD2D9}">
          <dgm14:cNvPr xmlns:dgm14="http://schemas.microsoft.com/office/drawing/2010/diagram" id="0" name="" descr="Recycle Sign"/>
        </a:ext>
      </dgm:extLst>
    </dgm:pt>
    <dgm:pt modelId="{8C2A2C8D-6CAF-413A-B712-AC5FA36C4698}" type="pres">
      <dgm:prSet presAssocID="{42F1E40B-001D-4E93-A6E7-6A44B9A21745}" presName="spaceRect" presStyleCnt="0"/>
      <dgm:spPr/>
    </dgm:pt>
    <dgm:pt modelId="{6988EC0E-A3D1-4684-A772-68112F1FDE77}" type="pres">
      <dgm:prSet presAssocID="{42F1E40B-001D-4E93-A6E7-6A44B9A21745}" presName="textRect" presStyleLbl="revTx" presStyleIdx="2" presStyleCnt="4">
        <dgm:presLayoutVars>
          <dgm:chMax val="1"/>
          <dgm:chPref val="1"/>
        </dgm:presLayoutVars>
      </dgm:prSet>
      <dgm:spPr/>
      <dgm:t>
        <a:bodyPr/>
        <a:lstStyle/>
        <a:p>
          <a:endParaRPr lang="en-US"/>
        </a:p>
      </dgm:t>
    </dgm:pt>
    <dgm:pt modelId="{5E4E31AD-31E8-4DFC-9BD9-CCBB7B48BDD7}" type="pres">
      <dgm:prSet presAssocID="{E6FAB551-29BA-4346-965F-1EF93B459318}" presName="sibTrans" presStyleCnt="0"/>
      <dgm:spPr/>
    </dgm:pt>
    <dgm:pt modelId="{9DA06E94-5156-4390-9C20-082B2FD011C0}" type="pres">
      <dgm:prSet presAssocID="{92C68602-DFC1-4C51-961D-71276BF8D7DD}" presName="compNode" presStyleCnt="0"/>
      <dgm:spPr/>
    </dgm:pt>
    <dgm:pt modelId="{372EC6E3-6978-47DB-93F2-43DAF68F1680}" type="pres">
      <dgm:prSet presAssocID="{92C68602-DFC1-4C51-961D-71276BF8D7DD}" presName="iconBgRect" presStyleLbl="bgShp" presStyleIdx="3" presStyleCnt="4"/>
      <dgm:spPr/>
    </dgm:pt>
    <dgm:pt modelId="{1B7AAA4A-BD02-4BE1-A7A4-C5A35F08C76A}" type="pres">
      <dgm:prSet presAssocID="{92C68602-DFC1-4C51-961D-71276BF8D7DD}" presName="iconRect" presStyleLbl="node1" presStyleIdx="3" presStyleCnt="4"/>
      <dgm:spPr>
        <a:blipFill>
          <a:blip xmlns:r="http://schemas.openxmlformats.org/officeDocument/2006/relationships" r:embed="rId7" cstate="print">
            <a:extLst>
              <a:ext uri="{28A0092B-C50C-407E-A947-70E740481C1C}">
                <a14:useLocalDpi xmlns:a14="http://schemas.microsoft.com/office/drawing/2010/main" val="0"/>
              </a:ext>
              <a:ext uri="{96DAC541-7B7A-43D3-8B79-37D633B846F1}">
                <asvg:svgBlip xmlns:asvg="http://schemas.microsoft.com/office/drawing/2016/SVG/main" xmlns="" r:embed="rId8"/>
              </a:ext>
            </a:extLst>
          </a:blip>
          <a:stretch>
            <a:fillRect/>
          </a:stretch>
        </a:blipFill>
        <a:ln>
          <a:noFill/>
        </a:ln>
      </dgm:spPr>
      <dgm:t>
        <a:bodyPr/>
        <a:lstStyle/>
        <a:p>
          <a:endParaRPr lang="en-US"/>
        </a:p>
      </dgm:t>
      <dgm:extLst>
        <a:ext uri="{E40237B7-FDA0-4F09-8148-C483321AD2D9}">
          <dgm14:cNvPr xmlns:dgm14="http://schemas.microsoft.com/office/drawing/2010/diagram" id="0" name="" descr="Subtitles"/>
        </a:ext>
      </dgm:extLst>
    </dgm:pt>
    <dgm:pt modelId="{11BFE63B-4800-4E1C-A65A-4C349BF121E5}" type="pres">
      <dgm:prSet presAssocID="{92C68602-DFC1-4C51-961D-71276BF8D7DD}" presName="spaceRect" presStyleCnt="0"/>
      <dgm:spPr/>
    </dgm:pt>
    <dgm:pt modelId="{B6771792-3089-4EC5-9D17-E3CD970FBCF6}" type="pres">
      <dgm:prSet presAssocID="{92C68602-DFC1-4C51-961D-71276BF8D7DD}" presName="textRect" presStyleLbl="revTx" presStyleIdx="3" presStyleCnt="4">
        <dgm:presLayoutVars>
          <dgm:chMax val="1"/>
          <dgm:chPref val="1"/>
        </dgm:presLayoutVars>
      </dgm:prSet>
      <dgm:spPr/>
      <dgm:t>
        <a:bodyPr/>
        <a:lstStyle/>
        <a:p>
          <a:endParaRPr lang="en-US"/>
        </a:p>
      </dgm:t>
    </dgm:pt>
  </dgm:ptLst>
  <dgm:cxnLst>
    <dgm:cxn modelId="{684323D4-ECEC-41A0-8443-FFDFBF979D16}" srcId="{0934EF34-E561-41F8-BB55-A89A4B2F5B07}" destId="{D87B328F-3BED-49D9-B765-F41D45B61A84}" srcOrd="0" destOrd="0" parTransId="{A26D8AD4-FB82-40F4-95B4-6E6966CBE46A}" sibTransId="{EC85C10D-F265-48EE-8D7E-66EEA1A03FFB}"/>
    <dgm:cxn modelId="{4872766B-7C9B-4EDB-8692-3CEE5034318A}" type="presOf" srcId="{D87B328F-3BED-49D9-B765-F41D45B61A84}" destId="{712DDEC8-5CD4-42BC-AF65-35C6BB10D8E9}" srcOrd="0" destOrd="0" presId="urn:microsoft.com/office/officeart/2018/5/layout/IconCircleLabelList"/>
    <dgm:cxn modelId="{FE3D154E-909C-4CD4-AF2B-F7672DB8D85C}" srcId="{0934EF34-E561-41F8-BB55-A89A4B2F5B07}" destId="{C699BCE0-DE06-40D8-BCD7-778B1E01DB2C}" srcOrd="1" destOrd="0" parTransId="{66FA4A72-A2F1-41B3-9129-0F67966B216B}" sibTransId="{B9BF2498-E1B3-4F2A-A98C-A26D7CE2CED7}"/>
    <dgm:cxn modelId="{D42D8DAF-D78C-4D9A-B587-A968A59E02BD}" type="presOf" srcId="{C699BCE0-DE06-40D8-BCD7-778B1E01DB2C}" destId="{875F059C-AF38-4C56-AABE-004359FA55E9}" srcOrd="0" destOrd="0" presId="urn:microsoft.com/office/officeart/2018/5/layout/IconCircleLabelList"/>
    <dgm:cxn modelId="{F2AE8A42-EA8B-447D-86DC-AB81EA8966CF}" srcId="{0934EF34-E561-41F8-BB55-A89A4B2F5B07}" destId="{42F1E40B-001D-4E93-A6E7-6A44B9A21745}" srcOrd="2" destOrd="0" parTransId="{A18BD719-4E78-43FB-8153-280CBD47015A}" sibTransId="{E6FAB551-29BA-4346-965F-1EF93B459318}"/>
    <dgm:cxn modelId="{12A6DB15-5531-4E06-AA58-A22F0797F7F9}" type="presOf" srcId="{0934EF34-E561-41F8-BB55-A89A4B2F5B07}" destId="{2019C427-41DE-4DC6-B90D-BB4A6C702721}" srcOrd="0" destOrd="0" presId="urn:microsoft.com/office/officeart/2018/5/layout/IconCircleLabelList"/>
    <dgm:cxn modelId="{C4DB7A32-8DBB-461F-8F82-D5B5C6ABB3D6}" srcId="{0934EF34-E561-41F8-BB55-A89A4B2F5B07}" destId="{92C68602-DFC1-4C51-961D-71276BF8D7DD}" srcOrd="3" destOrd="0" parTransId="{EA863936-CBE6-491F-8FA8-51AC47D7232E}" sibTransId="{8E5A7517-3212-4398-98AB-2D7C2E731912}"/>
    <dgm:cxn modelId="{6C1FA84B-BD78-4A36-B018-3CFA7336CB6D}" type="presOf" srcId="{92C68602-DFC1-4C51-961D-71276BF8D7DD}" destId="{B6771792-3089-4EC5-9D17-E3CD970FBCF6}" srcOrd="0" destOrd="0" presId="urn:microsoft.com/office/officeart/2018/5/layout/IconCircleLabelList"/>
    <dgm:cxn modelId="{5EB15758-5BC4-4049-A628-3E8A4B738B57}" type="presOf" srcId="{42F1E40B-001D-4E93-A6E7-6A44B9A21745}" destId="{6988EC0E-A3D1-4684-A772-68112F1FDE77}" srcOrd="0" destOrd="0" presId="urn:microsoft.com/office/officeart/2018/5/layout/IconCircleLabelList"/>
    <dgm:cxn modelId="{F714909E-492A-4E1D-96DA-05A281332BD4}" type="presParOf" srcId="{2019C427-41DE-4DC6-B90D-BB4A6C702721}" destId="{10DA0E9E-8620-4F62-9900-2041B74783D9}" srcOrd="0" destOrd="0" presId="urn:microsoft.com/office/officeart/2018/5/layout/IconCircleLabelList"/>
    <dgm:cxn modelId="{DF5E1FEA-6A48-4338-AC80-DF6582E47E28}" type="presParOf" srcId="{10DA0E9E-8620-4F62-9900-2041B74783D9}" destId="{13EFA97B-A8D3-474A-8020-C62C7912FCB4}" srcOrd="0" destOrd="0" presId="urn:microsoft.com/office/officeart/2018/5/layout/IconCircleLabelList"/>
    <dgm:cxn modelId="{99648A6E-9F9F-4E4D-A2E2-4BB49C30C39D}" type="presParOf" srcId="{10DA0E9E-8620-4F62-9900-2041B74783D9}" destId="{32AE6D04-7227-4A86-A154-7CC6439C058F}" srcOrd="1" destOrd="0" presId="urn:microsoft.com/office/officeart/2018/5/layout/IconCircleLabelList"/>
    <dgm:cxn modelId="{F936D0AC-B2C3-42A3-AFF7-1C42DB04841F}" type="presParOf" srcId="{10DA0E9E-8620-4F62-9900-2041B74783D9}" destId="{4E9A664D-928F-4597-90CD-78175CE96A5F}" srcOrd="2" destOrd="0" presId="urn:microsoft.com/office/officeart/2018/5/layout/IconCircleLabelList"/>
    <dgm:cxn modelId="{2AAE647A-5BEA-4638-AEA2-A8B14261E0BA}" type="presParOf" srcId="{10DA0E9E-8620-4F62-9900-2041B74783D9}" destId="{712DDEC8-5CD4-42BC-AF65-35C6BB10D8E9}" srcOrd="3" destOrd="0" presId="urn:microsoft.com/office/officeart/2018/5/layout/IconCircleLabelList"/>
    <dgm:cxn modelId="{F66F3745-89CA-4024-8A90-0898908EC400}" type="presParOf" srcId="{2019C427-41DE-4DC6-B90D-BB4A6C702721}" destId="{48B71A83-53E1-44EB-9C8A-9405BE71A787}" srcOrd="1" destOrd="0" presId="urn:microsoft.com/office/officeart/2018/5/layout/IconCircleLabelList"/>
    <dgm:cxn modelId="{A396D4A0-B1D4-44B4-B219-FE8E92976F6C}" type="presParOf" srcId="{2019C427-41DE-4DC6-B90D-BB4A6C702721}" destId="{ED238BAE-8916-47F3-B211-3FB6FF0D2065}" srcOrd="2" destOrd="0" presId="urn:microsoft.com/office/officeart/2018/5/layout/IconCircleLabelList"/>
    <dgm:cxn modelId="{20B9C7C7-5EC8-4A71-90A6-6A28E46D5AE7}" type="presParOf" srcId="{ED238BAE-8916-47F3-B211-3FB6FF0D2065}" destId="{AF238FD0-1D09-404A-829B-14009598158E}" srcOrd="0" destOrd="0" presId="urn:microsoft.com/office/officeart/2018/5/layout/IconCircleLabelList"/>
    <dgm:cxn modelId="{B9E431A8-2855-466A-9A35-234D8D0251F5}" type="presParOf" srcId="{ED238BAE-8916-47F3-B211-3FB6FF0D2065}" destId="{CF1C4D37-3032-4D90-841A-1131FB45519F}" srcOrd="1" destOrd="0" presId="urn:microsoft.com/office/officeart/2018/5/layout/IconCircleLabelList"/>
    <dgm:cxn modelId="{694BDDCC-4566-4EA1-AB3C-11FF58D0B7C6}" type="presParOf" srcId="{ED238BAE-8916-47F3-B211-3FB6FF0D2065}" destId="{4C93097B-3365-40FE-A09E-E9340BF34C24}" srcOrd="2" destOrd="0" presId="urn:microsoft.com/office/officeart/2018/5/layout/IconCircleLabelList"/>
    <dgm:cxn modelId="{B0552A5D-BC9C-41D8-9BBD-C4F0BC9A2765}" type="presParOf" srcId="{ED238BAE-8916-47F3-B211-3FB6FF0D2065}" destId="{875F059C-AF38-4C56-AABE-004359FA55E9}" srcOrd="3" destOrd="0" presId="urn:microsoft.com/office/officeart/2018/5/layout/IconCircleLabelList"/>
    <dgm:cxn modelId="{5AAFFB8D-1B64-44B3-81EC-1B62D39813CA}" type="presParOf" srcId="{2019C427-41DE-4DC6-B90D-BB4A6C702721}" destId="{106933D6-90ED-4BCC-9E87-6D3055411857}" srcOrd="3" destOrd="0" presId="urn:microsoft.com/office/officeart/2018/5/layout/IconCircleLabelList"/>
    <dgm:cxn modelId="{9B275377-22DB-4485-BB3E-2CEF781B13FE}" type="presParOf" srcId="{2019C427-41DE-4DC6-B90D-BB4A6C702721}" destId="{DCFB4C26-1446-43FF-B642-2D32ACBE56FD}" srcOrd="4" destOrd="0" presId="urn:microsoft.com/office/officeart/2018/5/layout/IconCircleLabelList"/>
    <dgm:cxn modelId="{50E69114-718F-4DF4-A26C-B4F67C9B55E2}" type="presParOf" srcId="{DCFB4C26-1446-43FF-B642-2D32ACBE56FD}" destId="{DE2CA35C-6375-4AA4-936B-50EAE0C9317A}" srcOrd="0" destOrd="0" presId="urn:microsoft.com/office/officeart/2018/5/layout/IconCircleLabelList"/>
    <dgm:cxn modelId="{DEC8CF93-8DF3-4327-ACC3-535163D29B51}" type="presParOf" srcId="{DCFB4C26-1446-43FF-B642-2D32ACBE56FD}" destId="{2DA19CD2-D962-40BC-B4D8-D05854886014}" srcOrd="1" destOrd="0" presId="urn:microsoft.com/office/officeart/2018/5/layout/IconCircleLabelList"/>
    <dgm:cxn modelId="{4F1175B0-999A-444D-93D8-46F7AFEBA2C7}" type="presParOf" srcId="{DCFB4C26-1446-43FF-B642-2D32ACBE56FD}" destId="{8C2A2C8D-6CAF-413A-B712-AC5FA36C4698}" srcOrd="2" destOrd="0" presId="urn:microsoft.com/office/officeart/2018/5/layout/IconCircleLabelList"/>
    <dgm:cxn modelId="{EDD598FF-8C62-4C3A-8C79-55024DD955CE}" type="presParOf" srcId="{DCFB4C26-1446-43FF-B642-2D32ACBE56FD}" destId="{6988EC0E-A3D1-4684-A772-68112F1FDE77}" srcOrd="3" destOrd="0" presId="urn:microsoft.com/office/officeart/2018/5/layout/IconCircleLabelList"/>
    <dgm:cxn modelId="{FE974C22-582B-46EC-AB9D-834759D53D5C}" type="presParOf" srcId="{2019C427-41DE-4DC6-B90D-BB4A6C702721}" destId="{5E4E31AD-31E8-4DFC-9BD9-CCBB7B48BDD7}" srcOrd="5" destOrd="0" presId="urn:microsoft.com/office/officeart/2018/5/layout/IconCircleLabelList"/>
    <dgm:cxn modelId="{B9C7FA30-DBE4-476C-ADA0-34C93B34E583}" type="presParOf" srcId="{2019C427-41DE-4DC6-B90D-BB4A6C702721}" destId="{9DA06E94-5156-4390-9C20-082B2FD011C0}" srcOrd="6" destOrd="0" presId="urn:microsoft.com/office/officeart/2018/5/layout/IconCircleLabelList"/>
    <dgm:cxn modelId="{6D0DC310-CC2D-49EC-91C5-A1ED7B517029}" type="presParOf" srcId="{9DA06E94-5156-4390-9C20-082B2FD011C0}" destId="{372EC6E3-6978-47DB-93F2-43DAF68F1680}" srcOrd="0" destOrd="0" presId="urn:microsoft.com/office/officeart/2018/5/layout/IconCircleLabelList"/>
    <dgm:cxn modelId="{660808E8-572F-44B3-A8D8-B70C4F174D53}" type="presParOf" srcId="{9DA06E94-5156-4390-9C20-082B2FD011C0}" destId="{1B7AAA4A-BD02-4BE1-A7A4-C5A35F08C76A}" srcOrd="1" destOrd="0" presId="urn:microsoft.com/office/officeart/2018/5/layout/IconCircleLabelList"/>
    <dgm:cxn modelId="{FB5F06C6-80A0-498C-8A5F-C8363E04A840}" type="presParOf" srcId="{9DA06E94-5156-4390-9C20-082B2FD011C0}" destId="{11BFE63B-4800-4E1C-A65A-4C349BF121E5}" srcOrd="2" destOrd="0" presId="urn:microsoft.com/office/officeart/2018/5/layout/IconCircleLabelList"/>
    <dgm:cxn modelId="{6932E87E-535B-4CF0-8575-18FDBDE94E52}" type="presParOf" srcId="{9DA06E94-5156-4390-9C20-082B2FD011C0}" destId="{B6771792-3089-4EC5-9D17-E3CD970FBCF6}"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91579BEA-0C20-434C-AE94-BBBA68ECBFA5}" type="doc">
      <dgm:prSet loTypeId="urn:microsoft.com/office/officeart/2005/8/layout/hierarchy3" loCatId="hierarchy" qsTypeId="urn:microsoft.com/office/officeart/2005/8/quickstyle/simple4" qsCatId="simple" csTypeId="urn:microsoft.com/office/officeart/2005/8/colors/accent0_3" csCatId="mainScheme"/>
      <dgm:spPr/>
      <dgm:t>
        <a:bodyPr/>
        <a:lstStyle/>
        <a:p>
          <a:endParaRPr lang="en-US"/>
        </a:p>
      </dgm:t>
    </dgm:pt>
    <dgm:pt modelId="{7D7B0EF9-7CFF-459E-8145-8335F8129430}">
      <dgm:prSet custT="1"/>
      <dgm:spPr/>
      <dgm:t>
        <a:bodyPr/>
        <a:lstStyle/>
        <a:p>
          <a:r>
            <a:rPr lang="en-US" sz="4400" b="0" i="0" dirty="0">
              <a:latin typeface="Times New Roman" panose="02020603050405020304" pitchFamily="18" charset="0"/>
              <a:cs typeface="Times New Roman" panose="02020603050405020304" pitchFamily="18" charset="0"/>
            </a:rPr>
            <a:t>MBR (Legacy) 2TB</a:t>
          </a:r>
          <a:endParaRPr lang="en-US" sz="4400" dirty="0">
            <a:latin typeface="Times New Roman" panose="02020603050405020304" pitchFamily="18" charset="0"/>
            <a:cs typeface="Times New Roman" panose="02020603050405020304" pitchFamily="18" charset="0"/>
          </a:endParaRPr>
        </a:p>
      </dgm:t>
    </dgm:pt>
    <dgm:pt modelId="{BBFC793F-59A9-415A-8FF1-432D87071CE4}" type="parTrans" cxnId="{91EDD14F-BAE7-4409-9BFC-C24FB7A2C97B}">
      <dgm:prSet/>
      <dgm:spPr/>
      <dgm:t>
        <a:bodyPr/>
        <a:lstStyle/>
        <a:p>
          <a:endParaRPr lang="en-US"/>
        </a:p>
      </dgm:t>
    </dgm:pt>
    <dgm:pt modelId="{F64193BC-70D0-4C31-B0B5-EB87795D4E6B}" type="sibTrans" cxnId="{91EDD14F-BAE7-4409-9BFC-C24FB7A2C97B}">
      <dgm:prSet/>
      <dgm:spPr/>
      <dgm:t>
        <a:bodyPr/>
        <a:lstStyle/>
        <a:p>
          <a:endParaRPr lang="en-US"/>
        </a:p>
      </dgm:t>
    </dgm:pt>
    <dgm:pt modelId="{0C89C9D5-6B1D-4303-956C-CB96DFE3CBF0}">
      <dgm:prSet custT="1"/>
      <dgm:spPr/>
      <dgm:t>
        <a:bodyPr/>
        <a:lstStyle/>
        <a:p>
          <a:r>
            <a:rPr lang="en-US" sz="4400" b="0" i="0" dirty="0">
              <a:latin typeface="Times New Roman" panose="02020603050405020304" pitchFamily="18" charset="0"/>
              <a:cs typeface="Times New Roman" panose="02020603050405020304" pitchFamily="18" charset="0"/>
            </a:rPr>
            <a:t>GPT (UEFI) More 2TB</a:t>
          </a:r>
          <a:endParaRPr lang="en-US" sz="4400" dirty="0">
            <a:latin typeface="Times New Roman" panose="02020603050405020304" pitchFamily="18" charset="0"/>
            <a:cs typeface="Times New Roman" panose="02020603050405020304" pitchFamily="18" charset="0"/>
          </a:endParaRPr>
        </a:p>
      </dgm:t>
    </dgm:pt>
    <dgm:pt modelId="{D33672B9-6175-4BEB-B143-ED13B92E388E}" type="parTrans" cxnId="{2FF87214-A9F8-4E00-B04B-FBC9E32BF0D7}">
      <dgm:prSet/>
      <dgm:spPr/>
      <dgm:t>
        <a:bodyPr/>
        <a:lstStyle/>
        <a:p>
          <a:endParaRPr lang="en-US"/>
        </a:p>
      </dgm:t>
    </dgm:pt>
    <dgm:pt modelId="{264C8CAB-8351-4D07-8695-DD50BFB16EDF}" type="sibTrans" cxnId="{2FF87214-A9F8-4E00-B04B-FBC9E32BF0D7}">
      <dgm:prSet/>
      <dgm:spPr/>
      <dgm:t>
        <a:bodyPr/>
        <a:lstStyle/>
        <a:p>
          <a:endParaRPr lang="en-US"/>
        </a:p>
      </dgm:t>
    </dgm:pt>
    <dgm:pt modelId="{8513DF27-359D-41DC-A938-ECCA39F0B4D4}" type="pres">
      <dgm:prSet presAssocID="{91579BEA-0C20-434C-AE94-BBBA68ECBFA5}" presName="diagram" presStyleCnt="0">
        <dgm:presLayoutVars>
          <dgm:chPref val="1"/>
          <dgm:dir/>
          <dgm:animOne val="branch"/>
          <dgm:animLvl val="lvl"/>
          <dgm:resizeHandles/>
        </dgm:presLayoutVars>
      </dgm:prSet>
      <dgm:spPr/>
      <dgm:t>
        <a:bodyPr/>
        <a:lstStyle/>
        <a:p>
          <a:endParaRPr lang="en-US"/>
        </a:p>
      </dgm:t>
    </dgm:pt>
    <dgm:pt modelId="{3878EA6E-8AD3-431F-BF8D-61E8BE4BDB9B}" type="pres">
      <dgm:prSet presAssocID="{7D7B0EF9-7CFF-459E-8145-8335F8129430}" presName="root" presStyleCnt="0"/>
      <dgm:spPr/>
    </dgm:pt>
    <dgm:pt modelId="{CA08A9C0-DCB2-4740-8F10-51F9439A41B5}" type="pres">
      <dgm:prSet presAssocID="{7D7B0EF9-7CFF-459E-8145-8335F8129430}" presName="rootComposite" presStyleCnt="0"/>
      <dgm:spPr/>
    </dgm:pt>
    <dgm:pt modelId="{CF1FDE3D-ADC4-43F7-9905-2CC24512297A}" type="pres">
      <dgm:prSet presAssocID="{7D7B0EF9-7CFF-459E-8145-8335F8129430}" presName="rootText" presStyleLbl="node1" presStyleIdx="0" presStyleCnt="2"/>
      <dgm:spPr/>
      <dgm:t>
        <a:bodyPr/>
        <a:lstStyle/>
        <a:p>
          <a:endParaRPr lang="en-US"/>
        </a:p>
      </dgm:t>
    </dgm:pt>
    <dgm:pt modelId="{54600809-104E-4B32-A422-6D024F2BD840}" type="pres">
      <dgm:prSet presAssocID="{7D7B0EF9-7CFF-459E-8145-8335F8129430}" presName="rootConnector" presStyleLbl="node1" presStyleIdx="0" presStyleCnt="2"/>
      <dgm:spPr/>
      <dgm:t>
        <a:bodyPr/>
        <a:lstStyle/>
        <a:p>
          <a:endParaRPr lang="en-US"/>
        </a:p>
      </dgm:t>
    </dgm:pt>
    <dgm:pt modelId="{22ECD5BD-631D-4360-BCC5-1122BB04BEA5}" type="pres">
      <dgm:prSet presAssocID="{7D7B0EF9-7CFF-459E-8145-8335F8129430}" presName="childShape" presStyleCnt="0"/>
      <dgm:spPr/>
    </dgm:pt>
    <dgm:pt modelId="{0B831242-114D-44B8-8AA3-FCEC63E707C5}" type="pres">
      <dgm:prSet presAssocID="{0C89C9D5-6B1D-4303-956C-CB96DFE3CBF0}" presName="root" presStyleCnt="0"/>
      <dgm:spPr/>
    </dgm:pt>
    <dgm:pt modelId="{09731A4B-97E4-49F6-A978-86324F44546E}" type="pres">
      <dgm:prSet presAssocID="{0C89C9D5-6B1D-4303-956C-CB96DFE3CBF0}" presName="rootComposite" presStyleCnt="0"/>
      <dgm:spPr/>
    </dgm:pt>
    <dgm:pt modelId="{75C43600-1150-4123-8191-EBE0F22E7D54}" type="pres">
      <dgm:prSet presAssocID="{0C89C9D5-6B1D-4303-956C-CB96DFE3CBF0}" presName="rootText" presStyleLbl="node1" presStyleIdx="1" presStyleCnt="2"/>
      <dgm:spPr/>
      <dgm:t>
        <a:bodyPr/>
        <a:lstStyle/>
        <a:p>
          <a:endParaRPr lang="en-US"/>
        </a:p>
      </dgm:t>
    </dgm:pt>
    <dgm:pt modelId="{D44EEF1B-B7B0-4BC8-9D2B-E5C29B85397E}" type="pres">
      <dgm:prSet presAssocID="{0C89C9D5-6B1D-4303-956C-CB96DFE3CBF0}" presName="rootConnector" presStyleLbl="node1" presStyleIdx="1" presStyleCnt="2"/>
      <dgm:spPr/>
      <dgm:t>
        <a:bodyPr/>
        <a:lstStyle/>
        <a:p>
          <a:endParaRPr lang="en-US"/>
        </a:p>
      </dgm:t>
    </dgm:pt>
    <dgm:pt modelId="{4CF1DB04-DC56-4CD2-96A7-74C4F85E1BAC}" type="pres">
      <dgm:prSet presAssocID="{0C89C9D5-6B1D-4303-956C-CB96DFE3CBF0}" presName="childShape" presStyleCnt="0"/>
      <dgm:spPr/>
    </dgm:pt>
  </dgm:ptLst>
  <dgm:cxnLst>
    <dgm:cxn modelId="{91EDD14F-BAE7-4409-9BFC-C24FB7A2C97B}" srcId="{91579BEA-0C20-434C-AE94-BBBA68ECBFA5}" destId="{7D7B0EF9-7CFF-459E-8145-8335F8129430}" srcOrd="0" destOrd="0" parTransId="{BBFC793F-59A9-415A-8FF1-432D87071CE4}" sibTransId="{F64193BC-70D0-4C31-B0B5-EB87795D4E6B}"/>
    <dgm:cxn modelId="{AB64EEEA-1EFA-451E-80AB-13C48D0C12EA}" type="presOf" srcId="{91579BEA-0C20-434C-AE94-BBBA68ECBFA5}" destId="{8513DF27-359D-41DC-A938-ECCA39F0B4D4}" srcOrd="0" destOrd="0" presId="urn:microsoft.com/office/officeart/2005/8/layout/hierarchy3"/>
    <dgm:cxn modelId="{2FF87214-A9F8-4E00-B04B-FBC9E32BF0D7}" srcId="{91579BEA-0C20-434C-AE94-BBBA68ECBFA5}" destId="{0C89C9D5-6B1D-4303-956C-CB96DFE3CBF0}" srcOrd="1" destOrd="0" parTransId="{D33672B9-6175-4BEB-B143-ED13B92E388E}" sibTransId="{264C8CAB-8351-4D07-8695-DD50BFB16EDF}"/>
    <dgm:cxn modelId="{8F123E35-1898-4021-9A22-E5515ACCED7B}" type="presOf" srcId="{0C89C9D5-6B1D-4303-956C-CB96DFE3CBF0}" destId="{75C43600-1150-4123-8191-EBE0F22E7D54}" srcOrd="0" destOrd="0" presId="urn:microsoft.com/office/officeart/2005/8/layout/hierarchy3"/>
    <dgm:cxn modelId="{04AB0F74-F9FD-462A-81DF-6FE5A5BAD2A7}" type="presOf" srcId="{7D7B0EF9-7CFF-459E-8145-8335F8129430}" destId="{CF1FDE3D-ADC4-43F7-9905-2CC24512297A}" srcOrd="0" destOrd="0" presId="urn:microsoft.com/office/officeart/2005/8/layout/hierarchy3"/>
    <dgm:cxn modelId="{16445736-988D-45A3-B108-3193103FA4AE}" type="presOf" srcId="{7D7B0EF9-7CFF-459E-8145-8335F8129430}" destId="{54600809-104E-4B32-A422-6D024F2BD840}" srcOrd="1" destOrd="0" presId="urn:microsoft.com/office/officeart/2005/8/layout/hierarchy3"/>
    <dgm:cxn modelId="{3836431F-3D5D-44F3-A0AD-C577D29CE700}" type="presOf" srcId="{0C89C9D5-6B1D-4303-956C-CB96DFE3CBF0}" destId="{D44EEF1B-B7B0-4BC8-9D2B-E5C29B85397E}" srcOrd="1" destOrd="0" presId="urn:microsoft.com/office/officeart/2005/8/layout/hierarchy3"/>
    <dgm:cxn modelId="{875C852A-2034-42C4-96AC-AD535C842EB9}" type="presParOf" srcId="{8513DF27-359D-41DC-A938-ECCA39F0B4D4}" destId="{3878EA6E-8AD3-431F-BF8D-61E8BE4BDB9B}" srcOrd="0" destOrd="0" presId="urn:microsoft.com/office/officeart/2005/8/layout/hierarchy3"/>
    <dgm:cxn modelId="{81E54F81-0379-48AC-B331-A40E41140737}" type="presParOf" srcId="{3878EA6E-8AD3-431F-BF8D-61E8BE4BDB9B}" destId="{CA08A9C0-DCB2-4740-8F10-51F9439A41B5}" srcOrd="0" destOrd="0" presId="urn:microsoft.com/office/officeart/2005/8/layout/hierarchy3"/>
    <dgm:cxn modelId="{31CC5D24-C71B-49A3-9FBF-9F1ED42BE7AE}" type="presParOf" srcId="{CA08A9C0-DCB2-4740-8F10-51F9439A41B5}" destId="{CF1FDE3D-ADC4-43F7-9905-2CC24512297A}" srcOrd="0" destOrd="0" presId="urn:microsoft.com/office/officeart/2005/8/layout/hierarchy3"/>
    <dgm:cxn modelId="{48948EC5-D5C3-41F0-A8FE-CD8499314D62}" type="presParOf" srcId="{CA08A9C0-DCB2-4740-8F10-51F9439A41B5}" destId="{54600809-104E-4B32-A422-6D024F2BD840}" srcOrd="1" destOrd="0" presId="urn:microsoft.com/office/officeart/2005/8/layout/hierarchy3"/>
    <dgm:cxn modelId="{11AE9CC5-B4F6-4C64-9CA2-F7CA17E2EB93}" type="presParOf" srcId="{3878EA6E-8AD3-431F-BF8D-61E8BE4BDB9B}" destId="{22ECD5BD-631D-4360-BCC5-1122BB04BEA5}" srcOrd="1" destOrd="0" presId="urn:microsoft.com/office/officeart/2005/8/layout/hierarchy3"/>
    <dgm:cxn modelId="{542407AF-B095-4508-9046-344CF8567881}" type="presParOf" srcId="{8513DF27-359D-41DC-A938-ECCA39F0B4D4}" destId="{0B831242-114D-44B8-8AA3-FCEC63E707C5}" srcOrd="1" destOrd="0" presId="urn:microsoft.com/office/officeart/2005/8/layout/hierarchy3"/>
    <dgm:cxn modelId="{54585385-A5A1-4125-8419-31D6051AAE4F}" type="presParOf" srcId="{0B831242-114D-44B8-8AA3-FCEC63E707C5}" destId="{09731A4B-97E4-49F6-A978-86324F44546E}" srcOrd="0" destOrd="0" presId="urn:microsoft.com/office/officeart/2005/8/layout/hierarchy3"/>
    <dgm:cxn modelId="{C0E7E5B2-3067-4DE7-B457-05335FA4C987}" type="presParOf" srcId="{09731A4B-97E4-49F6-A978-86324F44546E}" destId="{75C43600-1150-4123-8191-EBE0F22E7D54}" srcOrd="0" destOrd="0" presId="urn:microsoft.com/office/officeart/2005/8/layout/hierarchy3"/>
    <dgm:cxn modelId="{AC000290-4C30-4919-92E5-0C90A104853F}" type="presParOf" srcId="{09731A4B-97E4-49F6-A978-86324F44546E}" destId="{D44EEF1B-B7B0-4BC8-9D2B-E5C29B85397E}" srcOrd="1" destOrd="0" presId="urn:microsoft.com/office/officeart/2005/8/layout/hierarchy3"/>
    <dgm:cxn modelId="{B9CD3349-5182-49CB-9C18-3F54AA4BD8FF}" type="presParOf" srcId="{0B831242-114D-44B8-8AA3-FCEC63E707C5}" destId="{4CF1DB04-DC56-4CD2-96A7-74C4F85E1BAC}" srcOrd="1" destOrd="0" presId="urn:microsoft.com/office/officeart/2005/8/layout/hierarchy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BDD42920-8FC0-4F37-A7BE-F5B9CD18FDD2}" type="doc">
      <dgm:prSet loTypeId="urn:microsoft.com/office/officeart/2008/layout/LinedList" loCatId="list" qsTypeId="urn:microsoft.com/office/officeart/2005/8/quickstyle/simple4" qsCatId="simple" csTypeId="urn:microsoft.com/office/officeart/2005/8/colors/colorful1" csCatId="colorful"/>
      <dgm:spPr/>
      <dgm:t>
        <a:bodyPr/>
        <a:lstStyle/>
        <a:p>
          <a:endParaRPr lang="en-US"/>
        </a:p>
      </dgm:t>
    </dgm:pt>
    <dgm:pt modelId="{70A9499F-D742-4958-965D-D216498ADEF3}">
      <dgm:prSet/>
      <dgm:spPr/>
      <dgm:t>
        <a:bodyPr/>
        <a:lstStyle/>
        <a:p>
          <a:r>
            <a:rPr lang="en-US" b="0" i="0" dirty="0">
              <a:latin typeface="Times New Roman" panose="02020603050405020304" pitchFamily="18" charset="0"/>
              <a:cs typeface="Times New Roman" panose="02020603050405020304" pitchFamily="18" charset="0"/>
            </a:rPr>
            <a:t>1. /boot</a:t>
          </a:r>
          <a:endParaRPr lang="en-US" dirty="0">
            <a:latin typeface="Times New Roman" panose="02020603050405020304" pitchFamily="18" charset="0"/>
            <a:cs typeface="Times New Roman" panose="02020603050405020304" pitchFamily="18" charset="0"/>
          </a:endParaRPr>
        </a:p>
      </dgm:t>
    </dgm:pt>
    <dgm:pt modelId="{31DDEBFC-3112-4F46-8C3D-AEE89F4459E5}" type="parTrans" cxnId="{E2724ABA-8643-4CB3-A74F-E46373ACAF09}">
      <dgm:prSet/>
      <dgm:spPr/>
      <dgm:t>
        <a:bodyPr/>
        <a:lstStyle/>
        <a:p>
          <a:endParaRPr lang="en-US"/>
        </a:p>
      </dgm:t>
    </dgm:pt>
    <dgm:pt modelId="{37776642-E967-44DC-A3BF-39B6F0ACE420}" type="sibTrans" cxnId="{E2724ABA-8643-4CB3-A74F-E46373ACAF09}">
      <dgm:prSet/>
      <dgm:spPr/>
      <dgm:t>
        <a:bodyPr/>
        <a:lstStyle/>
        <a:p>
          <a:endParaRPr lang="en-US"/>
        </a:p>
      </dgm:t>
    </dgm:pt>
    <dgm:pt modelId="{52F05BEC-D9D6-4EA0-B209-2F205A889BBF}">
      <dgm:prSet/>
      <dgm:spPr/>
      <dgm:t>
        <a:bodyPr/>
        <a:lstStyle/>
        <a:p>
          <a:r>
            <a:rPr lang="en-US" b="0" i="0" dirty="0">
              <a:latin typeface="Times New Roman" panose="02020603050405020304" pitchFamily="18" charset="0"/>
              <a:cs typeface="Times New Roman" panose="02020603050405020304" pitchFamily="18" charset="0"/>
            </a:rPr>
            <a:t>2. /boot/efi</a:t>
          </a:r>
          <a:endParaRPr lang="en-US" dirty="0">
            <a:latin typeface="Times New Roman" panose="02020603050405020304" pitchFamily="18" charset="0"/>
            <a:cs typeface="Times New Roman" panose="02020603050405020304" pitchFamily="18" charset="0"/>
          </a:endParaRPr>
        </a:p>
      </dgm:t>
    </dgm:pt>
    <dgm:pt modelId="{1E357604-4886-4856-BC3F-5C01025105C3}" type="parTrans" cxnId="{2F8CB4C6-85BE-48FD-9241-580F60967641}">
      <dgm:prSet/>
      <dgm:spPr/>
      <dgm:t>
        <a:bodyPr/>
        <a:lstStyle/>
        <a:p>
          <a:endParaRPr lang="en-US"/>
        </a:p>
      </dgm:t>
    </dgm:pt>
    <dgm:pt modelId="{923045D7-6BC3-4C79-B0C6-6CDE9E33B870}" type="sibTrans" cxnId="{2F8CB4C6-85BE-48FD-9241-580F60967641}">
      <dgm:prSet/>
      <dgm:spPr/>
      <dgm:t>
        <a:bodyPr/>
        <a:lstStyle/>
        <a:p>
          <a:endParaRPr lang="en-US"/>
        </a:p>
      </dgm:t>
    </dgm:pt>
    <dgm:pt modelId="{9A2E9EFE-ABE0-44B7-BDD7-83CD4E4A73A7}">
      <dgm:prSet/>
      <dgm:spPr/>
      <dgm:t>
        <a:bodyPr/>
        <a:lstStyle/>
        <a:p>
          <a:r>
            <a:rPr lang="en-US" b="0" i="0" dirty="0">
              <a:latin typeface="Times New Roman" panose="02020603050405020304" pitchFamily="18" charset="0"/>
              <a:cs typeface="Times New Roman" panose="02020603050405020304" pitchFamily="18" charset="0"/>
            </a:rPr>
            <a:t>3. swap</a:t>
          </a:r>
          <a:endParaRPr lang="en-US" dirty="0">
            <a:latin typeface="Times New Roman" panose="02020603050405020304" pitchFamily="18" charset="0"/>
            <a:cs typeface="Times New Roman" panose="02020603050405020304" pitchFamily="18" charset="0"/>
          </a:endParaRPr>
        </a:p>
      </dgm:t>
    </dgm:pt>
    <dgm:pt modelId="{B2589DC9-AFD5-471D-8373-6847B582D38E}" type="parTrans" cxnId="{5D967F73-5B03-400E-ACE1-8F0BE9B7D717}">
      <dgm:prSet/>
      <dgm:spPr/>
      <dgm:t>
        <a:bodyPr/>
        <a:lstStyle/>
        <a:p>
          <a:endParaRPr lang="en-US"/>
        </a:p>
      </dgm:t>
    </dgm:pt>
    <dgm:pt modelId="{B55ACBF9-838C-4BA8-AF4C-A7C970D017D8}" type="sibTrans" cxnId="{5D967F73-5B03-400E-ACE1-8F0BE9B7D717}">
      <dgm:prSet/>
      <dgm:spPr/>
      <dgm:t>
        <a:bodyPr/>
        <a:lstStyle/>
        <a:p>
          <a:endParaRPr lang="en-US"/>
        </a:p>
      </dgm:t>
    </dgm:pt>
    <dgm:pt modelId="{D11B464E-6CCF-44FA-80D8-3C391925E318}">
      <dgm:prSet/>
      <dgm:spPr/>
      <dgm:t>
        <a:bodyPr/>
        <a:lstStyle/>
        <a:p>
          <a:r>
            <a:rPr lang="en-US" b="0" i="0" dirty="0">
              <a:latin typeface="Times New Roman" panose="02020603050405020304" pitchFamily="18" charset="0"/>
              <a:cs typeface="Times New Roman" panose="02020603050405020304" pitchFamily="18" charset="0"/>
            </a:rPr>
            <a:t>4. /root </a:t>
          </a:r>
          <a:endParaRPr lang="en-US" dirty="0">
            <a:latin typeface="Times New Roman" panose="02020603050405020304" pitchFamily="18" charset="0"/>
            <a:cs typeface="Times New Roman" panose="02020603050405020304" pitchFamily="18" charset="0"/>
          </a:endParaRPr>
        </a:p>
      </dgm:t>
    </dgm:pt>
    <dgm:pt modelId="{4045CC48-0AC7-42AA-868A-937764E54C8C}" type="parTrans" cxnId="{1D05C321-2DD3-4CF2-9F5A-1972039773B8}">
      <dgm:prSet/>
      <dgm:spPr/>
      <dgm:t>
        <a:bodyPr/>
        <a:lstStyle/>
        <a:p>
          <a:endParaRPr lang="en-US"/>
        </a:p>
      </dgm:t>
    </dgm:pt>
    <dgm:pt modelId="{4F58A007-473F-47FC-BF4A-F3E9016CD46D}" type="sibTrans" cxnId="{1D05C321-2DD3-4CF2-9F5A-1972039773B8}">
      <dgm:prSet/>
      <dgm:spPr/>
      <dgm:t>
        <a:bodyPr/>
        <a:lstStyle/>
        <a:p>
          <a:endParaRPr lang="en-US"/>
        </a:p>
      </dgm:t>
    </dgm:pt>
    <dgm:pt modelId="{85AF2621-7485-4D43-AB6C-203CC8FA6EA1}" type="pres">
      <dgm:prSet presAssocID="{BDD42920-8FC0-4F37-A7BE-F5B9CD18FDD2}" presName="vert0" presStyleCnt="0">
        <dgm:presLayoutVars>
          <dgm:dir/>
          <dgm:animOne val="branch"/>
          <dgm:animLvl val="lvl"/>
        </dgm:presLayoutVars>
      </dgm:prSet>
      <dgm:spPr/>
      <dgm:t>
        <a:bodyPr/>
        <a:lstStyle/>
        <a:p>
          <a:endParaRPr lang="en-US"/>
        </a:p>
      </dgm:t>
    </dgm:pt>
    <dgm:pt modelId="{63BF0AA8-BBF6-48BF-8813-F0E6A78A07FC}" type="pres">
      <dgm:prSet presAssocID="{70A9499F-D742-4958-965D-D216498ADEF3}" presName="thickLine" presStyleLbl="alignNode1" presStyleIdx="0" presStyleCnt="4"/>
      <dgm:spPr/>
    </dgm:pt>
    <dgm:pt modelId="{72E2A4A3-D05F-4EE3-842D-06437899B21B}" type="pres">
      <dgm:prSet presAssocID="{70A9499F-D742-4958-965D-D216498ADEF3}" presName="horz1" presStyleCnt="0"/>
      <dgm:spPr/>
    </dgm:pt>
    <dgm:pt modelId="{2B9CC6CA-B094-479B-B276-CBCD628C954D}" type="pres">
      <dgm:prSet presAssocID="{70A9499F-D742-4958-965D-D216498ADEF3}" presName="tx1" presStyleLbl="revTx" presStyleIdx="0" presStyleCnt="4"/>
      <dgm:spPr/>
      <dgm:t>
        <a:bodyPr/>
        <a:lstStyle/>
        <a:p>
          <a:endParaRPr lang="en-US"/>
        </a:p>
      </dgm:t>
    </dgm:pt>
    <dgm:pt modelId="{6BBB3E13-B589-4156-ADC0-7D40DCA7D58F}" type="pres">
      <dgm:prSet presAssocID="{70A9499F-D742-4958-965D-D216498ADEF3}" presName="vert1" presStyleCnt="0"/>
      <dgm:spPr/>
    </dgm:pt>
    <dgm:pt modelId="{92F56C5F-F225-43AD-A282-86F7DB786BEE}" type="pres">
      <dgm:prSet presAssocID="{52F05BEC-D9D6-4EA0-B209-2F205A889BBF}" presName="thickLine" presStyleLbl="alignNode1" presStyleIdx="1" presStyleCnt="4"/>
      <dgm:spPr/>
    </dgm:pt>
    <dgm:pt modelId="{629FF3D3-9498-46A6-8FAE-0D58F4242B6A}" type="pres">
      <dgm:prSet presAssocID="{52F05BEC-D9D6-4EA0-B209-2F205A889BBF}" presName="horz1" presStyleCnt="0"/>
      <dgm:spPr/>
    </dgm:pt>
    <dgm:pt modelId="{A02819BD-B5EE-468F-8C4A-0D11500CFD91}" type="pres">
      <dgm:prSet presAssocID="{52F05BEC-D9D6-4EA0-B209-2F205A889BBF}" presName="tx1" presStyleLbl="revTx" presStyleIdx="1" presStyleCnt="4"/>
      <dgm:spPr/>
      <dgm:t>
        <a:bodyPr/>
        <a:lstStyle/>
        <a:p>
          <a:endParaRPr lang="en-US"/>
        </a:p>
      </dgm:t>
    </dgm:pt>
    <dgm:pt modelId="{9D23ECE0-017C-41DB-941F-2E9DB4F37D73}" type="pres">
      <dgm:prSet presAssocID="{52F05BEC-D9D6-4EA0-B209-2F205A889BBF}" presName="vert1" presStyleCnt="0"/>
      <dgm:spPr/>
    </dgm:pt>
    <dgm:pt modelId="{0C94FFC9-6F7C-4B5B-B2A5-D0BC23AC10D5}" type="pres">
      <dgm:prSet presAssocID="{9A2E9EFE-ABE0-44B7-BDD7-83CD4E4A73A7}" presName="thickLine" presStyleLbl="alignNode1" presStyleIdx="2" presStyleCnt="4"/>
      <dgm:spPr/>
    </dgm:pt>
    <dgm:pt modelId="{75D32B2A-979F-4A55-A693-F799A539D52B}" type="pres">
      <dgm:prSet presAssocID="{9A2E9EFE-ABE0-44B7-BDD7-83CD4E4A73A7}" presName="horz1" presStyleCnt="0"/>
      <dgm:spPr/>
    </dgm:pt>
    <dgm:pt modelId="{444AF07E-382C-4161-A437-C8B205676BDC}" type="pres">
      <dgm:prSet presAssocID="{9A2E9EFE-ABE0-44B7-BDD7-83CD4E4A73A7}" presName="tx1" presStyleLbl="revTx" presStyleIdx="2" presStyleCnt="4"/>
      <dgm:spPr/>
      <dgm:t>
        <a:bodyPr/>
        <a:lstStyle/>
        <a:p>
          <a:endParaRPr lang="en-US"/>
        </a:p>
      </dgm:t>
    </dgm:pt>
    <dgm:pt modelId="{A7C88702-80DC-4DD3-A048-D94A0F4D6D54}" type="pres">
      <dgm:prSet presAssocID="{9A2E9EFE-ABE0-44B7-BDD7-83CD4E4A73A7}" presName="vert1" presStyleCnt="0"/>
      <dgm:spPr/>
    </dgm:pt>
    <dgm:pt modelId="{9E55348B-F61B-4B8E-9652-163C3362C4CD}" type="pres">
      <dgm:prSet presAssocID="{D11B464E-6CCF-44FA-80D8-3C391925E318}" presName="thickLine" presStyleLbl="alignNode1" presStyleIdx="3" presStyleCnt="4"/>
      <dgm:spPr/>
    </dgm:pt>
    <dgm:pt modelId="{47986DD7-F4ED-4BF7-94FD-17FF05A7CF03}" type="pres">
      <dgm:prSet presAssocID="{D11B464E-6CCF-44FA-80D8-3C391925E318}" presName="horz1" presStyleCnt="0"/>
      <dgm:spPr/>
    </dgm:pt>
    <dgm:pt modelId="{4B98FAFC-FB12-4BEE-94B2-05FCE9638158}" type="pres">
      <dgm:prSet presAssocID="{D11B464E-6CCF-44FA-80D8-3C391925E318}" presName="tx1" presStyleLbl="revTx" presStyleIdx="3" presStyleCnt="4"/>
      <dgm:spPr/>
      <dgm:t>
        <a:bodyPr/>
        <a:lstStyle/>
        <a:p>
          <a:endParaRPr lang="en-US"/>
        </a:p>
      </dgm:t>
    </dgm:pt>
    <dgm:pt modelId="{3683A8C3-14D5-467A-9FA9-58B025101F43}" type="pres">
      <dgm:prSet presAssocID="{D11B464E-6CCF-44FA-80D8-3C391925E318}" presName="vert1" presStyleCnt="0"/>
      <dgm:spPr/>
    </dgm:pt>
  </dgm:ptLst>
  <dgm:cxnLst>
    <dgm:cxn modelId="{BC56BDB3-BD64-4B5D-AE11-F57DDD8AEB51}" type="presOf" srcId="{70A9499F-D742-4958-965D-D216498ADEF3}" destId="{2B9CC6CA-B094-479B-B276-CBCD628C954D}" srcOrd="0" destOrd="0" presId="urn:microsoft.com/office/officeart/2008/layout/LinedList"/>
    <dgm:cxn modelId="{5D967F73-5B03-400E-ACE1-8F0BE9B7D717}" srcId="{BDD42920-8FC0-4F37-A7BE-F5B9CD18FDD2}" destId="{9A2E9EFE-ABE0-44B7-BDD7-83CD4E4A73A7}" srcOrd="2" destOrd="0" parTransId="{B2589DC9-AFD5-471D-8373-6847B582D38E}" sibTransId="{B55ACBF9-838C-4BA8-AF4C-A7C970D017D8}"/>
    <dgm:cxn modelId="{E2724ABA-8643-4CB3-A74F-E46373ACAF09}" srcId="{BDD42920-8FC0-4F37-A7BE-F5B9CD18FDD2}" destId="{70A9499F-D742-4958-965D-D216498ADEF3}" srcOrd="0" destOrd="0" parTransId="{31DDEBFC-3112-4F46-8C3D-AEE89F4459E5}" sibTransId="{37776642-E967-44DC-A3BF-39B6F0ACE420}"/>
    <dgm:cxn modelId="{615AA8AC-5573-41F6-BF06-B7818CD52684}" type="presOf" srcId="{52F05BEC-D9D6-4EA0-B209-2F205A889BBF}" destId="{A02819BD-B5EE-468F-8C4A-0D11500CFD91}" srcOrd="0" destOrd="0" presId="urn:microsoft.com/office/officeart/2008/layout/LinedList"/>
    <dgm:cxn modelId="{2F8CB4C6-85BE-48FD-9241-580F60967641}" srcId="{BDD42920-8FC0-4F37-A7BE-F5B9CD18FDD2}" destId="{52F05BEC-D9D6-4EA0-B209-2F205A889BBF}" srcOrd="1" destOrd="0" parTransId="{1E357604-4886-4856-BC3F-5C01025105C3}" sibTransId="{923045D7-6BC3-4C79-B0C6-6CDE9E33B870}"/>
    <dgm:cxn modelId="{736B4080-7989-420B-83F1-174B22986550}" type="presOf" srcId="{BDD42920-8FC0-4F37-A7BE-F5B9CD18FDD2}" destId="{85AF2621-7485-4D43-AB6C-203CC8FA6EA1}" srcOrd="0" destOrd="0" presId="urn:microsoft.com/office/officeart/2008/layout/LinedList"/>
    <dgm:cxn modelId="{85706EDD-A746-459A-A582-790D64AB7EEE}" type="presOf" srcId="{9A2E9EFE-ABE0-44B7-BDD7-83CD4E4A73A7}" destId="{444AF07E-382C-4161-A437-C8B205676BDC}" srcOrd="0" destOrd="0" presId="urn:microsoft.com/office/officeart/2008/layout/LinedList"/>
    <dgm:cxn modelId="{0FDEF4E1-C1E4-441C-8576-E565004484DB}" type="presOf" srcId="{D11B464E-6CCF-44FA-80D8-3C391925E318}" destId="{4B98FAFC-FB12-4BEE-94B2-05FCE9638158}" srcOrd="0" destOrd="0" presId="urn:microsoft.com/office/officeart/2008/layout/LinedList"/>
    <dgm:cxn modelId="{1D05C321-2DD3-4CF2-9F5A-1972039773B8}" srcId="{BDD42920-8FC0-4F37-A7BE-F5B9CD18FDD2}" destId="{D11B464E-6CCF-44FA-80D8-3C391925E318}" srcOrd="3" destOrd="0" parTransId="{4045CC48-0AC7-42AA-868A-937764E54C8C}" sibTransId="{4F58A007-473F-47FC-BF4A-F3E9016CD46D}"/>
    <dgm:cxn modelId="{E5D50843-E9D1-4FC9-9972-9674463A7DD0}" type="presParOf" srcId="{85AF2621-7485-4D43-AB6C-203CC8FA6EA1}" destId="{63BF0AA8-BBF6-48BF-8813-F0E6A78A07FC}" srcOrd="0" destOrd="0" presId="urn:microsoft.com/office/officeart/2008/layout/LinedList"/>
    <dgm:cxn modelId="{8E08FF08-D4A2-4001-AE4C-64C4EF321F20}" type="presParOf" srcId="{85AF2621-7485-4D43-AB6C-203CC8FA6EA1}" destId="{72E2A4A3-D05F-4EE3-842D-06437899B21B}" srcOrd="1" destOrd="0" presId="urn:microsoft.com/office/officeart/2008/layout/LinedList"/>
    <dgm:cxn modelId="{E5671D0D-4D7D-471C-906B-9084761FBFF7}" type="presParOf" srcId="{72E2A4A3-D05F-4EE3-842D-06437899B21B}" destId="{2B9CC6CA-B094-479B-B276-CBCD628C954D}" srcOrd="0" destOrd="0" presId="urn:microsoft.com/office/officeart/2008/layout/LinedList"/>
    <dgm:cxn modelId="{2DEFA607-DE06-4BB5-98A4-DB0A35B93EE1}" type="presParOf" srcId="{72E2A4A3-D05F-4EE3-842D-06437899B21B}" destId="{6BBB3E13-B589-4156-ADC0-7D40DCA7D58F}" srcOrd="1" destOrd="0" presId="urn:microsoft.com/office/officeart/2008/layout/LinedList"/>
    <dgm:cxn modelId="{DD763FAF-793B-4304-AD59-FF662D836120}" type="presParOf" srcId="{85AF2621-7485-4D43-AB6C-203CC8FA6EA1}" destId="{92F56C5F-F225-43AD-A282-86F7DB786BEE}" srcOrd="2" destOrd="0" presId="urn:microsoft.com/office/officeart/2008/layout/LinedList"/>
    <dgm:cxn modelId="{97F0F502-7A06-485C-BAFE-9E1DD1714C0A}" type="presParOf" srcId="{85AF2621-7485-4D43-AB6C-203CC8FA6EA1}" destId="{629FF3D3-9498-46A6-8FAE-0D58F4242B6A}" srcOrd="3" destOrd="0" presId="urn:microsoft.com/office/officeart/2008/layout/LinedList"/>
    <dgm:cxn modelId="{56A7C0EC-79D0-4DC3-973D-61CD78D05F93}" type="presParOf" srcId="{629FF3D3-9498-46A6-8FAE-0D58F4242B6A}" destId="{A02819BD-B5EE-468F-8C4A-0D11500CFD91}" srcOrd="0" destOrd="0" presId="urn:microsoft.com/office/officeart/2008/layout/LinedList"/>
    <dgm:cxn modelId="{EC91DDD5-3ADC-4692-BEF3-88A1EC9B848B}" type="presParOf" srcId="{629FF3D3-9498-46A6-8FAE-0D58F4242B6A}" destId="{9D23ECE0-017C-41DB-941F-2E9DB4F37D73}" srcOrd="1" destOrd="0" presId="urn:microsoft.com/office/officeart/2008/layout/LinedList"/>
    <dgm:cxn modelId="{D2F5A289-D2E2-4266-92CD-3B2423627BE3}" type="presParOf" srcId="{85AF2621-7485-4D43-AB6C-203CC8FA6EA1}" destId="{0C94FFC9-6F7C-4B5B-B2A5-D0BC23AC10D5}" srcOrd="4" destOrd="0" presId="urn:microsoft.com/office/officeart/2008/layout/LinedList"/>
    <dgm:cxn modelId="{A7394125-FD9B-4A05-9B7C-57AFBEE9F687}" type="presParOf" srcId="{85AF2621-7485-4D43-AB6C-203CC8FA6EA1}" destId="{75D32B2A-979F-4A55-A693-F799A539D52B}" srcOrd="5" destOrd="0" presId="urn:microsoft.com/office/officeart/2008/layout/LinedList"/>
    <dgm:cxn modelId="{CBF5E55D-D152-4CB4-8AB8-6A2247D12AE6}" type="presParOf" srcId="{75D32B2A-979F-4A55-A693-F799A539D52B}" destId="{444AF07E-382C-4161-A437-C8B205676BDC}" srcOrd="0" destOrd="0" presId="urn:microsoft.com/office/officeart/2008/layout/LinedList"/>
    <dgm:cxn modelId="{D8A522BD-3E70-416F-A3F2-AC2F2977B824}" type="presParOf" srcId="{75D32B2A-979F-4A55-A693-F799A539D52B}" destId="{A7C88702-80DC-4DD3-A048-D94A0F4D6D54}" srcOrd="1" destOrd="0" presId="urn:microsoft.com/office/officeart/2008/layout/LinedList"/>
    <dgm:cxn modelId="{E49C35AE-8622-4122-A9B7-E6A566324FA2}" type="presParOf" srcId="{85AF2621-7485-4D43-AB6C-203CC8FA6EA1}" destId="{9E55348B-F61B-4B8E-9652-163C3362C4CD}" srcOrd="6" destOrd="0" presId="urn:microsoft.com/office/officeart/2008/layout/LinedList"/>
    <dgm:cxn modelId="{7502840A-86E4-487E-9B82-6C04DF84DDFF}" type="presParOf" srcId="{85AF2621-7485-4D43-AB6C-203CC8FA6EA1}" destId="{47986DD7-F4ED-4BF7-94FD-17FF05A7CF03}" srcOrd="7" destOrd="0" presId="urn:microsoft.com/office/officeart/2008/layout/LinedList"/>
    <dgm:cxn modelId="{01D01355-2177-46F5-A2CF-8279EF456FDC}" type="presParOf" srcId="{47986DD7-F4ED-4BF7-94FD-17FF05A7CF03}" destId="{4B98FAFC-FB12-4BEE-94B2-05FCE9638158}" srcOrd="0" destOrd="0" presId="urn:microsoft.com/office/officeart/2008/layout/LinedList"/>
    <dgm:cxn modelId="{CDA8C907-A7CE-46FE-9449-FF4DA26FF3FE}" type="presParOf" srcId="{47986DD7-F4ED-4BF7-94FD-17FF05A7CF03}" destId="{3683A8C3-14D5-467A-9FA9-58B025101F43}"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37FF80-CCD4-4CA7-A0B2-1FA437B2D445}">
      <dsp:nvSpPr>
        <dsp:cNvPr id="0" name=""/>
        <dsp:cNvSpPr/>
      </dsp:nvSpPr>
      <dsp:spPr>
        <a:xfrm>
          <a:off x="0" y="1710896"/>
          <a:ext cx="9622876" cy="0"/>
        </a:xfrm>
        <a:prstGeom prst="line">
          <a:avLst/>
        </a:prstGeom>
        <a:solidFill>
          <a:schemeClr val="lt1">
            <a:alpha val="90000"/>
            <a:hueOff val="0"/>
            <a:satOff val="0"/>
            <a:lumOff val="0"/>
            <a:alphaOff val="0"/>
          </a:schemeClr>
        </a:solidFill>
        <a:ln w="19050" cap="rnd" cmpd="sng" algn="ctr">
          <a:solidFill>
            <a:schemeClr val="accent5">
              <a:hueOff val="0"/>
              <a:satOff val="0"/>
              <a:lumOff val="0"/>
              <a:alphaOff val="0"/>
            </a:schemeClr>
          </a:solidFill>
          <a:prstDash val="solid"/>
          <a:miter lim="800000"/>
          <a:tailEnd type="triangle" w="lg" len="lg"/>
        </a:ln>
        <a:effectLst/>
      </dsp:spPr>
      <dsp:style>
        <a:lnRef idx="1">
          <a:scrgbClr r="0" g="0" b="0"/>
        </a:lnRef>
        <a:fillRef idx="1">
          <a:scrgbClr r="0" g="0" b="0"/>
        </a:fillRef>
        <a:effectRef idx="0">
          <a:scrgbClr r="0" g="0" b="0"/>
        </a:effectRef>
        <a:fontRef idx="minor"/>
      </dsp:style>
    </dsp:sp>
    <dsp:sp modelId="{FAE69489-7C28-4B05-958A-9CE96A06ED43}">
      <dsp:nvSpPr>
        <dsp:cNvPr id="0" name=""/>
        <dsp:cNvSpPr/>
      </dsp:nvSpPr>
      <dsp:spPr>
        <a:xfrm rot="8100000">
          <a:off x="55383" y="394294"/>
          <a:ext cx="251635" cy="251635"/>
        </a:xfrm>
        <a:prstGeom prst="teardrop">
          <a:avLst>
            <a:gd name="adj" fmla="val 115000"/>
          </a:avLst>
        </a:prstGeom>
        <a:gradFill rotWithShape="0">
          <a:gsLst>
            <a:gs pos="0">
              <a:schemeClr val="accent5">
                <a:hueOff val="0"/>
                <a:satOff val="0"/>
                <a:lumOff val="0"/>
                <a:alphaOff val="0"/>
                <a:shade val="15000"/>
                <a:satMod val="180000"/>
              </a:schemeClr>
            </a:gs>
            <a:gs pos="50000">
              <a:schemeClr val="accent5">
                <a:hueOff val="0"/>
                <a:satOff val="0"/>
                <a:lumOff val="0"/>
                <a:alphaOff val="0"/>
                <a:shade val="45000"/>
                <a:satMod val="170000"/>
              </a:schemeClr>
            </a:gs>
            <a:gs pos="70000">
              <a:schemeClr val="accent5">
                <a:hueOff val="0"/>
                <a:satOff val="0"/>
                <a:lumOff val="0"/>
                <a:alphaOff val="0"/>
                <a:tint val="99000"/>
                <a:shade val="65000"/>
                <a:satMod val="155000"/>
              </a:schemeClr>
            </a:gs>
            <a:gs pos="100000">
              <a:schemeClr val="accent5">
                <a:hueOff val="0"/>
                <a:satOff val="0"/>
                <a:lumOff val="0"/>
                <a:alphaOff val="0"/>
                <a:tint val="100000"/>
                <a:shade val="100000"/>
                <a:satMod val="155000"/>
              </a:schemeClr>
            </a:gs>
          </a:gsLst>
          <a:lin ang="16200000" scaled="0"/>
        </a:gradFill>
        <a:ln w="9525" cap="flat" cmpd="sng" algn="ctr">
          <a:solidFill>
            <a:schemeClr val="accent5">
              <a:hueOff val="0"/>
              <a:satOff val="0"/>
              <a:lumOff val="0"/>
              <a:alphaOff val="0"/>
            </a:schemeClr>
          </a:solidFill>
          <a:miter lim="800000"/>
        </a:ln>
        <a:effectLst>
          <a:outerShdw blurRad="38100" dist="25400" dir="2700000" algn="br"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sp>
    <dsp:sp modelId="{20D4619F-F191-46CD-A267-F3AD8724BF4F}">
      <dsp:nvSpPr>
        <dsp:cNvPr id="0" name=""/>
        <dsp:cNvSpPr/>
      </dsp:nvSpPr>
      <dsp:spPr>
        <a:xfrm>
          <a:off x="83338" y="422249"/>
          <a:ext cx="195726" cy="195726"/>
        </a:xfrm>
        <a:prstGeom prst="ellipse">
          <a:avLst/>
        </a:prstGeom>
        <a:solidFill>
          <a:schemeClr val="lt1">
            <a:alpha val="90000"/>
            <a:hueOff val="0"/>
            <a:satOff val="0"/>
            <a:lumOff val="0"/>
            <a:alphaOff val="0"/>
          </a:schemeClr>
        </a:solidFill>
        <a:ln w="9525" cap="rnd" cmpd="sng" algn="ctr">
          <a:noFill/>
          <a:prstDash val="solid"/>
          <a:miter lim="800000"/>
        </a:ln>
        <a:effectLst/>
      </dsp:spPr>
      <dsp:style>
        <a:lnRef idx="1">
          <a:scrgbClr r="0" g="0" b="0"/>
        </a:lnRef>
        <a:fillRef idx="1">
          <a:scrgbClr r="0" g="0" b="0"/>
        </a:fillRef>
        <a:effectRef idx="0">
          <a:scrgbClr r="0" g="0" b="0"/>
        </a:effectRef>
        <a:fontRef idx="minor"/>
      </dsp:style>
    </dsp:sp>
    <dsp:sp modelId="{A058F4DF-5930-4876-9ABA-42876A63A9C5}">
      <dsp:nvSpPr>
        <dsp:cNvPr id="0" name=""/>
        <dsp:cNvSpPr/>
      </dsp:nvSpPr>
      <dsp:spPr>
        <a:xfrm>
          <a:off x="359134" y="698045"/>
          <a:ext cx="1778283" cy="10128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01600" rIns="101600" bIns="152400" numCol="1" spcCol="1270" anchor="t" anchorCtr="0">
          <a:noAutofit/>
        </a:bodyPr>
        <a:lstStyle/>
        <a:p>
          <a:pPr lvl="0" algn="l" defTabSz="711200">
            <a:lnSpc>
              <a:spcPct val="90000"/>
            </a:lnSpc>
            <a:spcBef>
              <a:spcPct val="0"/>
            </a:spcBef>
            <a:spcAft>
              <a:spcPct val="35000"/>
            </a:spcAft>
          </a:pPr>
          <a:r>
            <a:rPr lang="en-US" sz="1600" kern="1200" dirty="0">
              <a:solidFill>
                <a:schemeClr val="tx1"/>
              </a:solidFill>
            </a:rPr>
            <a:t>Windows Server 2003</a:t>
          </a:r>
        </a:p>
      </dsp:txBody>
      <dsp:txXfrm>
        <a:off x="359134" y="698045"/>
        <a:ext cx="1778283" cy="1012850"/>
      </dsp:txXfrm>
    </dsp:sp>
    <dsp:sp modelId="{6E9433F1-51C3-4CC7-8842-CF624EF68CE8}">
      <dsp:nvSpPr>
        <dsp:cNvPr id="0" name=""/>
        <dsp:cNvSpPr/>
      </dsp:nvSpPr>
      <dsp:spPr>
        <a:xfrm>
          <a:off x="359134" y="342179"/>
          <a:ext cx="1778283" cy="3558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lvl="0" algn="l" defTabSz="889000">
            <a:lnSpc>
              <a:spcPct val="90000"/>
            </a:lnSpc>
            <a:spcBef>
              <a:spcPct val="0"/>
            </a:spcBef>
            <a:spcAft>
              <a:spcPct val="35000"/>
            </a:spcAft>
            <a:defRPr b="1"/>
          </a:pPr>
          <a:r>
            <a:rPr lang="en-US" sz="2000" kern="1200"/>
            <a:t>2003</a:t>
          </a:r>
        </a:p>
      </dsp:txBody>
      <dsp:txXfrm>
        <a:off x="359134" y="342179"/>
        <a:ext cx="1778283" cy="355866"/>
      </dsp:txXfrm>
    </dsp:sp>
    <dsp:sp modelId="{E277DFE6-9C71-4C35-80BB-2BD99C817933}">
      <dsp:nvSpPr>
        <dsp:cNvPr id="0" name=""/>
        <dsp:cNvSpPr/>
      </dsp:nvSpPr>
      <dsp:spPr>
        <a:xfrm>
          <a:off x="181201" y="698045"/>
          <a:ext cx="0" cy="1012850"/>
        </a:xfrm>
        <a:prstGeom prst="line">
          <a:avLst/>
        </a:prstGeom>
        <a:noFill/>
        <a:ln w="12700" cap="rnd" cmpd="sng" algn="ctr">
          <a:solidFill>
            <a:schemeClr val="accent5">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9970CAAF-5F6C-4628-9340-F67514DBEBED}">
      <dsp:nvSpPr>
        <dsp:cNvPr id="0" name=""/>
        <dsp:cNvSpPr/>
      </dsp:nvSpPr>
      <dsp:spPr>
        <a:xfrm>
          <a:off x="148583" y="1678868"/>
          <a:ext cx="64055" cy="64055"/>
        </a:xfrm>
        <a:prstGeom prst="ellipse">
          <a:avLst/>
        </a:prstGeom>
        <a:gradFill rotWithShape="0">
          <a:gsLst>
            <a:gs pos="0">
              <a:schemeClr val="accent5">
                <a:tint val="98000"/>
                <a:lumMod val="114000"/>
              </a:schemeClr>
            </a:gs>
            <a:gs pos="100000">
              <a:schemeClr val="accent5">
                <a:shade val="90000"/>
                <a:lumMod val="84000"/>
              </a:schemeClr>
            </a:gs>
          </a:gsLst>
          <a:lin ang="5400000" scaled="0"/>
        </a:gradFill>
        <a:ln w="6350" cap="rnd" cmpd="sng" algn="ctr">
          <a:solidFill>
            <a:schemeClr val="lt1">
              <a:hueOff val="0"/>
              <a:satOff val="0"/>
              <a:lumOff val="0"/>
              <a:alphaOff val="0"/>
            </a:schemeClr>
          </a:solidFill>
          <a:prstDash val="solid"/>
          <a:miter lim="800000"/>
        </a:ln>
        <a:effectLst>
          <a:outerShdw blurRad="38100" dist="25400" dir="5400000" rotWithShape="0">
            <a:srgbClr val="000000">
              <a:alpha val="45000"/>
            </a:srgbClr>
          </a:outerShdw>
        </a:effectLst>
      </dsp:spPr>
      <dsp:style>
        <a:lnRef idx="1">
          <a:scrgbClr r="0" g="0" b="0"/>
        </a:lnRef>
        <a:fillRef idx="3">
          <a:scrgbClr r="0" g="0" b="0"/>
        </a:fillRef>
        <a:effectRef idx="2">
          <a:scrgbClr r="0" g="0" b="0"/>
        </a:effectRef>
        <a:fontRef idx="minor">
          <a:schemeClr val="lt1"/>
        </a:fontRef>
      </dsp:style>
    </dsp:sp>
    <dsp:sp modelId="{43000A24-9C62-415A-9077-6770881C48FD}">
      <dsp:nvSpPr>
        <dsp:cNvPr id="0" name=""/>
        <dsp:cNvSpPr/>
      </dsp:nvSpPr>
      <dsp:spPr>
        <a:xfrm rot="18900000">
          <a:off x="1123073" y="2775861"/>
          <a:ext cx="251635" cy="251635"/>
        </a:xfrm>
        <a:prstGeom prst="teardrop">
          <a:avLst>
            <a:gd name="adj" fmla="val 115000"/>
          </a:avLst>
        </a:prstGeom>
        <a:gradFill rotWithShape="0">
          <a:gsLst>
            <a:gs pos="0">
              <a:schemeClr val="accent5">
                <a:hueOff val="1935486"/>
                <a:satOff val="-4906"/>
                <a:lumOff val="784"/>
                <a:alphaOff val="0"/>
                <a:shade val="15000"/>
                <a:satMod val="180000"/>
              </a:schemeClr>
            </a:gs>
            <a:gs pos="50000">
              <a:schemeClr val="accent5">
                <a:hueOff val="1935486"/>
                <a:satOff val="-4906"/>
                <a:lumOff val="784"/>
                <a:alphaOff val="0"/>
                <a:shade val="45000"/>
                <a:satMod val="170000"/>
              </a:schemeClr>
            </a:gs>
            <a:gs pos="70000">
              <a:schemeClr val="accent5">
                <a:hueOff val="1935486"/>
                <a:satOff val="-4906"/>
                <a:lumOff val="784"/>
                <a:alphaOff val="0"/>
                <a:tint val="99000"/>
                <a:shade val="65000"/>
                <a:satMod val="155000"/>
              </a:schemeClr>
            </a:gs>
            <a:gs pos="100000">
              <a:schemeClr val="accent5">
                <a:hueOff val="1935486"/>
                <a:satOff val="-4906"/>
                <a:lumOff val="784"/>
                <a:alphaOff val="0"/>
                <a:tint val="100000"/>
                <a:shade val="100000"/>
                <a:satMod val="155000"/>
              </a:schemeClr>
            </a:gs>
          </a:gsLst>
          <a:lin ang="16200000" scaled="0"/>
        </a:gradFill>
        <a:ln w="9525" cap="flat" cmpd="sng" algn="ctr">
          <a:solidFill>
            <a:schemeClr val="accent5">
              <a:hueOff val="1935486"/>
              <a:satOff val="-4906"/>
              <a:lumOff val="784"/>
              <a:alphaOff val="0"/>
            </a:schemeClr>
          </a:solidFill>
          <a:miter lim="800000"/>
        </a:ln>
        <a:effectLst>
          <a:outerShdw blurRad="38100" dist="25400" dir="2700000" algn="br"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sp>
    <dsp:sp modelId="{00137877-B9ED-486B-A8D9-228020706E42}">
      <dsp:nvSpPr>
        <dsp:cNvPr id="0" name=""/>
        <dsp:cNvSpPr/>
      </dsp:nvSpPr>
      <dsp:spPr>
        <a:xfrm>
          <a:off x="1151028" y="2803816"/>
          <a:ext cx="195726" cy="195726"/>
        </a:xfrm>
        <a:prstGeom prst="ellipse">
          <a:avLst/>
        </a:prstGeom>
        <a:solidFill>
          <a:schemeClr val="lt1">
            <a:alpha val="90000"/>
            <a:hueOff val="0"/>
            <a:satOff val="0"/>
            <a:lumOff val="0"/>
            <a:alphaOff val="0"/>
          </a:schemeClr>
        </a:solidFill>
        <a:ln w="9525" cap="rnd" cmpd="sng" algn="ctr">
          <a:noFill/>
          <a:prstDash val="solid"/>
          <a:miter lim="800000"/>
        </a:ln>
        <a:effectLst/>
      </dsp:spPr>
      <dsp:style>
        <a:lnRef idx="1">
          <a:scrgbClr r="0" g="0" b="0"/>
        </a:lnRef>
        <a:fillRef idx="1">
          <a:scrgbClr r="0" g="0" b="0"/>
        </a:fillRef>
        <a:effectRef idx="0">
          <a:scrgbClr r="0" g="0" b="0"/>
        </a:effectRef>
        <a:fontRef idx="minor"/>
      </dsp:style>
    </dsp:sp>
    <dsp:sp modelId="{F979DC39-BBD3-45EB-99EE-58041CA90AA3}">
      <dsp:nvSpPr>
        <dsp:cNvPr id="0" name=""/>
        <dsp:cNvSpPr/>
      </dsp:nvSpPr>
      <dsp:spPr>
        <a:xfrm>
          <a:off x="1426824" y="1710896"/>
          <a:ext cx="1778283" cy="10128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52400" rIns="0" bIns="101600" numCol="1" spcCol="1270" anchor="b" anchorCtr="0">
          <a:noAutofit/>
        </a:bodyPr>
        <a:lstStyle/>
        <a:p>
          <a:pPr lvl="0" algn="l" defTabSz="711200">
            <a:lnSpc>
              <a:spcPct val="90000"/>
            </a:lnSpc>
            <a:spcBef>
              <a:spcPct val="0"/>
            </a:spcBef>
            <a:spcAft>
              <a:spcPct val="35000"/>
            </a:spcAft>
          </a:pPr>
          <a:r>
            <a:rPr lang="en-US" sz="1600" kern="1200" dirty="0">
              <a:solidFill>
                <a:schemeClr val="tx1"/>
              </a:solidFill>
            </a:rPr>
            <a:t>Windows Server 2003 R2</a:t>
          </a:r>
        </a:p>
      </dsp:txBody>
      <dsp:txXfrm>
        <a:off x="1426824" y="1710896"/>
        <a:ext cx="1778283" cy="1012850"/>
      </dsp:txXfrm>
    </dsp:sp>
    <dsp:sp modelId="{F558F255-0ADE-45A2-998D-AD039B13AA35}">
      <dsp:nvSpPr>
        <dsp:cNvPr id="0" name=""/>
        <dsp:cNvSpPr/>
      </dsp:nvSpPr>
      <dsp:spPr>
        <a:xfrm>
          <a:off x="1426824" y="2723746"/>
          <a:ext cx="1778283" cy="3558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lvl="0" algn="l" defTabSz="889000">
            <a:lnSpc>
              <a:spcPct val="90000"/>
            </a:lnSpc>
            <a:spcBef>
              <a:spcPct val="0"/>
            </a:spcBef>
            <a:spcAft>
              <a:spcPct val="35000"/>
            </a:spcAft>
            <a:defRPr b="1"/>
          </a:pPr>
          <a:r>
            <a:rPr lang="en-US" sz="2000" kern="1200"/>
            <a:t>2003</a:t>
          </a:r>
        </a:p>
      </dsp:txBody>
      <dsp:txXfrm>
        <a:off x="1426824" y="2723746"/>
        <a:ext cx="1778283" cy="355866"/>
      </dsp:txXfrm>
    </dsp:sp>
    <dsp:sp modelId="{1DE47D81-8169-4D6C-AEAD-E2D2ECFBA900}">
      <dsp:nvSpPr>
        <dsp:cNvPr id="0" name=""/>
        <dsp:cNvSpPr/>
      </dsp:nvSpPr>
      <dsp:spPr>
        <a:xfrm>
          <a:off x="1248891" y="1710896"/>
          <a:ext cx="0" cy="1012850"/>
        </a:xfrm>
        <a:prstGeom prst="line">
          <a:avLst/>
        </a:prstGeom>
        <a:noFill/>
        <a:ln w="12700" cap="rnd" cmpd="sng" algn="ctr">
          <a:solidFill>
            <a:schemeClr val="accent5">
              <a:hueOff val="348346"/>
              <a:satOff val="-2778"/>
              <a:lumOff val="-2101"/>
              <a:alphaOff val="0"/>
            </a:schemeClr>
          </a:solidFill>
          <a:prstDash val="dash"/>
          <a:miter lim="800000"/>
        </a:ln>
        <a:effectLst/>
      </dsp:spPr>
      <dsp:style>
        <a:lnRef idx="1">
          <a:scrgbClr r="0" g="0" b="0"/>
        </a:lnRef>
        <a:fillRef idx="0">
          <a:scrgbClr r="0" g="0" b="0"/>
        </a:fillRef>
        <a:effectRef idx="0">
          <a:scrgbClr r="0" g="0" b="0"/>
        </a:effectRef>
        <a:fontRef idx="minor"/>
      </dsp:style>
    </dsp:sp>
    <dsp:sp modelId="{F9545B50-4D4B-4D53-91D5-08AD9373E627}">
      <dsp:nvSpPr>
        <dsp:cNvPr id="0" name=""/>
        <dsp:cNvSpPr/>
      </dsp:nvSpPr>
      <dsp:spPr>
        <a:xfrm>
          <a:off x="1216273" y="1678868"/>
          <a:ext cx="64055" cy="64055"/>
        </a:xfrm>
        <a:prstGeom prst="ellipse">
          <a:avLst/>
        </a:prstGeom>
        <a:gradFill rotWithShape="0">
          <a:gsLst>
            <a:gs pos="0">
              <a:schemeClr val="accent5">
                <a:tint val="98000"/>
                <a:lumMod val="114000"/>
              </a:schemeClr>
            </a:gs>
            <a:gs pos="100000">
              <a:schemeClr val="accent5">
                <a:shade val="90000"/>
                <a:lumMod val="84000"/>
              </a:schemeClr>
            </a:gs>
          </a:gsLst>
          <a:lin ang="5400000" scaled="0"/>
        </a:gradFill>
        <a:ln w="6350" cap="rnd" cmpd="sng" algn="ctr">
          <a:solidFill>
            <a:schemeClr val="lt1">
              <a:hueOff val="0"/>
              <a:satOff val="0"/>
              <a:lumOff val="0"/>
              <a:alphaOff val="0"/>
            </a:schemeClr>
          </a:solidFill>
          <a:prstDash val="solid"/>
          <a:miter lim="800000"/>
        </a:ln>
        <a:effectLst>
          <a:outerShdw blurRad="38100" dist="25400" dir="5400000" rotWithShape="0">
            <a:srgbClr val="000000">
              <a:alpha val="45000"/>
            </a:srgbClr>
          </a:outerShdw>
        </a:effectLst>
      </dsp:spPr>
      <dsp:style>
        <a:lnRef idx="1">
          <a:scrgbClr r="0" g="0" b="0"/>
        </a:lnRef>
        <a:fillRef idx="3">
          <a:scrgbClr r="0" g="0" b="0"/>
        </a:fillRef>
        <a:effectRef idx="2">
          <a:scrgbClr r="0" g="0" b="0"/>
        </a:effectRef>
        <a:fontRef idx="minor">
          <a:schemeClr val="lt1"/>
        </a:fontRef>
      </dsp:style>
    </dsp:sp>
    <dsp:sp modelId="{D975523D-4DE6-4B9A-8590-B9DAEDAC7656}">
      <dsp:nvSpPr>
        <dsp:cNvPr id="0" name=""/>
        <dsp:cNvSpPr/>
      </dsp:nvSpPr>
      <dsp:spPr>
        <a:xfrm rot="8100000">
          <a:off x="2190763" y="394294"/>
          <a:ext cx="251635" cy="251635"/>
        </a:xfrm>
        <a:prstGeom prst="teardrop">
          <a:avLst>
            <a:gd name="adj" fmla="val 115000"/>
          </a:avLst>
        </a:prstGeom>
        <a:gradFill rotWithShape="0">
          <a:gsLst>
            <a:gs pos="0">
              <a:schemeClr val="accent5">
                <a:hueOff val="3870972"/>
                <a:satOff val="-9812"/>
                <a:lumOff val="1568"/>
                <a:alphaOff val="0"/>
                <a:shade val="15000"/>
                <a:satMod val="180000"/>
              </a:schemeClr>
            </a:gs>
            <a:gs pos="50000">
              <a:schemeClr val="accent5">
                <a:hueOff val="3870972"/>
                <a:satOff val="-9812"/>
                <a:lumOff val="1568"/>
                <a:alphaOff val="0"/>
                <a:shade val="45000"/>
                <a:satMod val="170000"/>
              </a:schemeClr>
            </a:gs>
            <a:gs pos="70000">
              <a:schemeClr val="accent5">
                <a:hueOff val="3870972"/>
                <a:satOff val="-9812"/>
                <a:lumOff val="1568"/>
                <a:alphaOff val="0"/>
                <a:tint val="99000"/>
                <a:shade val="65000"/>
                <a:satMod val="155000"/>
              </a:schemeClr>
            </a:gs>
            <a:gs pos="100000">
              <a:schemeClr val="accent5">
                <a:hueOff val="3870972"/>
                <a:satOff val="-9812"/>
                <a:lumOff val="1568"/>
                <a:alphaOff val="0"/>
                <a:tint val="100000"/>
                <a:shade val="100000"/>
                <a:satMod val="155000"/>
              </a:schemeClr>
            </a:gs>
          </a:gsLst>
          <a:lin ang="16200000" scaled="0"/>
        </a:gradFill>
        <a:ln w="9525" cap="flat" cmpd="sng" algn="ctr">
          <a:solidFill>
            <a:schemeClr val="accent5">
              <a:hueOff val="3870972"/>
              <a:satOff val="-9812"/>
              <a:lumOff val="1568"/>
              <a:alphaOff val="0"/>
            </a:schemeClr>
          </a:solidFill>
          <a:miter lim="800000"/>
        </a:ln>
        <a:effectLst>
          <a:outerShdw blurRad="38100" dist="25400" dir="2700000" algn="br"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sp>
    <dsp:sp modelId="{B1BDD659-A7B8-4A5B-932A-D8F3725B7821}">
      <dsp:nvSpPr>
        <dsp:cNvPr id="0" name=""/>
        <dsp:cNvSpPr/>
      </dsp:nvSpPr>
      <dsp:spPr>
        <a:xfrm>
          <a:off x="2218717" y="422249"/>
          <a:ext cx="195726" cy="195726"/>
        </a:xfrm>
        <a:prstGeom prst="ellipse">
          <a:avLst/>
        </a:prstGeom>
        <a:solidFill>
          <a:schemeClr val="lt1">
            <a:alpha val="90000"/>
            <a:hueOff val="0"/>
            <a:satOff val="0"/>
            <a:lumOff val="0"/>
            <a:alphaOff val="0"/>
          </a:schemeClr>
        </a:solidFill>
        <a:ln w="9525" cap="rnd" cmpd="sng" algn="ctr">
          <a:noFill/>
          <a:prstDash val="solid"/>
          <a:miter lim="800000"/>
        </a:ln>
        <a:effectLst/>
      </dsp:spPr>
      <dsp:style>
        <a:lnRef idx="1">
          <a:scrgbClr r="0" g="0" b="0"/>
        </a:lnRef>
        <a:fillRef idx="1">
          <a:scrgbClr r="0" g="0" b="0"/>
        </a:fillRef>
        <a:effectRef idx="0">
          <a:scrgbClr r="0" g="0" b="0"/>
        </a:effectRef>
        <a:fontRef idx="minor"/>
      </dsp:style>
    </dsp:sp>
    <dsp:sp modelId="{E7247FFE-0376-449E-94C8-67D3323E26EC}">
      <dsp:nvSpPr>
        <dsp:cNvPr id="0" name=""/>
        <dsp:cNvSpPr/>
      </dsp:nvSpPr>
      <dsp:spPr>
        <a:xfrm>
          <a:off x="2494514" y="698045"/>
          <a:ext cx="1778283" cy="10128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01600" rIns="101600" bIns="152400" numCol="1" spcCol="1270" anchor="t" anchorCtr="0">
          <a:noAutofit/>
        </a:bodyPr>
        <a:lstStyle/>
        <a:p>
          <a:pPr lvl="0" algn="l" defTabSz="711200">
            <a:lnSpc>
              <a:spcPct val="90000"/>
            </a:lnSpc>
            <a:spcBef>
              <a:spcPct val="0"/>
            </a:spcBef>
            <a:spcAft>
              <a:spcPct val="35000"/>
            </a:spcAft>
          </a:pPr>
          <a:r>
            <a:rPr lang="en-US" sz="1600" kern="1200" dirty="0">
              <a:solidFill>
                <a:schemeClr val="tx1"/>
              </a:solidFill>
            </a:rPr>
            <a:t>Windows Server 2008</a:t>
          </a:r>
        </a:p>
      </dsp:txBody>
      <dsp:txXfrm>
        <a:off x="2494514" y="698045"/>
        <a:ext cx="1778283" cy="1012850"/>
      </dsp:txXfrm>
    </dsp:sp>
    <dsp:sp modelId="{1BA05457-3627-467F-936B-A9EEF0C42CB6}">
      <dsp:nvSpPr>
        <dsp:cNvPr id="0" name=""/>
        <dsp:cNvSpPr/>
      </dsp:nvSpPr>
      <dsp:spPr>
        <a:xfrm>
          <a:off x="2494514" y="342179"/>
          <a:ext cx="1778283" cy="3558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lvl="0" algn="l" defTabSz="889000">
            <a:lnSpc>
              <a:spcPct val="90000"/>
            </a:lnSpc>
            <a:spcBef>
              <a:spcPct val="0"/>
            </a:spcBef>
            <a:spcAft>
              <a:spcPct val="35000"/>
            </a:spcAft>
            <a:defRPr b="1"/>
          </a:pPr>
          <a:r>
            <a:rPr lang="en-US" sz="2000" kern="1200"/>
            <a:t>2008</a:t>
          </a:r>
        </a:p>
      </dsp:txBody>
      <dsp:txXfrm>
        <a:off x="2494514" y="342179"/>
        <a:ext cx="1778283" cy="355866"/>
      </dsp:txXfrm>
    </dsp:sp>
    <dsp:sp modelId="{4C531709-9A78-4A17-9706-3965B2487745}">
      <dsp:nvSpPr>
        <dsp:cNvPr id="0" name=""/>
        <dsp:cNvSpPr/>
      </dsp:nvSpPr>
      <dsp:spPr>
        <a:xfrm>
          <a:off x="2316581" y="698045"/>
          <a:ext cx="0" cy="1012850"/>
        </a:xfrm>
        <a:prstGeom prst="line">
          <a:avLst/>
        </a:prstGeom>
        <a:noFill/>
        <a:ln w="12700" cap="rnd" cmpd="sng" algn="ctr">
          <a:solidFill>
            <a:schemeClr val="accent5">
              <a:hueOff val="696693"/>
              <a:satOff val="-5555"/>
              <a:lumOff val="-4201"/>
              <a:alphaOff val="0"/>
            </a:schemeClr>
          </a:solidFill>
          <a:prstDash val="dash"/>
          <a:miter lim="800000"/>
        </a:ln>
        <a:effectLst/>
      </dsp:spPr>
      <dsp:style>
        <a:lnRef idx="1">
          <a:scrgbClr r="0" g="0" b="0"/>
        </a:lnRef>
        <a:fillRef idx="0">
          <a:scrgbClr r="0" g="0" b="0"/>
        </a:fillRef>
        <a:effectRef idx="0">
          <a:scrgbClr r="0" g="0" b="0"/>
        </a:effectRef>
        <a:fontRef idx="minor"/>
      </dsp:style>
    </dsp:sp>
    <dsp:sp modelId="{400443F9-EFC6-4F10-8177-B663AF633B7F}">
      <dsp:nvSpPr>
        <dsp:cNvPr id="0" name=""/>
        <dsp:cNvSpPr/>
      </dsp:nvSpPr>
      <dsp:spPr>
        <a:xfrm>
          <a:off x="2283963" y="1678868"/>
          <a:ext cx="64055" cy="64055"/>
        </a:xfrm>
        <a:prstGeom prst="ellipse">
          <a:avLst/>
        </a:prstGeom>
        <a:gradFill rotWithShape="0">
          <a:gsLst>
            <a:gs pos="0">
              <a:schemeClr val="accent5">
                <a:tint val="98000"/>
                <a:lumMod val="114000"/>
              </a:schemeClr>
            </a:gs>
            <a:gs pos="100000">
              <a:schemeClr val="accent5">
                <a:shade val="90000"/>
                <a:lumMod val="84000"/>
              </a:schemeClr>
            </a:gs>
          </a:gsLst>
          <a:lin ang="5400000" scaled="0"/>
        </a:gradFill>
        <a:ln w="6350" cap="rnd" cmpd="sng" algn="ctr">
          <a:solidFill>
            <a:schemeClr val="lt1">
              <a:hueOff val="0"/>
              <a:satOff val="0"/>
              <a:lumOff val="0"/>
              <a:alphaOff val="0"/>
            </a:schemeClr>
          </a:solidFill>
          <a:prstDash val="solid"/>
          <a:miter lim="800000"/>
        </a:ln>
        <a:effectLst>
          <a:outerShdw blurRad="38100" dist="25400" dir="5400000" rotWithShape="0">
            <a:srgbClr val="000000">
              <a:alpha val="45000"/>
            </a:srgbClr>
          </a:outerShdw>
        </a:effectLst>
      </dsp:spPr>
      <dsp:style>
        <a:lnRef idx="1">
          <a:scrgbClr r="0" g="0" b="0"/>
        </a:lnRef>
        <a:fillRef idx="3">
          <a:scrgbClr r="0" g="0" b="0"/>
        </a:fillRef>
        <a:effectRef idx="2">
          <a:scrgbClr r="0" g="0" b="0"/>
        </a:effectRef>
        <a:fontRef idx="minor">
          <a:schemeClr val="lt1"/>
        </a:fontRef>
      </dsp:style>
    </dsp:sp>
    <dsp:sp modelId="{7F109D3F-280B-4289-BFE1-5D9284E3000B}">
      <dsp:nvSpPr>
        <dsp:cNvPr id="0" name=""/>
        <dsp:cNvSpPr/>
      </dsp:nvSpPr>
      <dsp:spPr>
        <a:xfrm rot="18900000">
          <a:off x="3258453" y="2775861"/>
          <a:ext cx="251635" cy="251635"/>
        </a:xfrm>
        <a:prstGeom prst="teardrop">
          <a:avLst>
            <a:gd name="adj" fmla="val 115000"/>
          </a:avLst>
        </a:prstGeom>
        <a:gradFill rotWithShape="0">
          <a:gsLst>
            <a:gs pos="0">
              <a:schemeClr val="accent5">
                <a:hueOff val="5806458"/>
                <a:satOff val="-14718"/>
                <a:lumOff val="2352"/>
                <a:alphaOff val="0"/>
                <a:shade val="15000"/>
                <a:satMod val="180000"/>
              </a:schemeClr>
            </a:gs>
            <a:gs pos="50000">
              <a:schemeClr val="accent5">
                <a:hueOff val="5806458"/>
                <a:satOff val="-14718"/>
                <a:lumOff val="2352"/>
                <a:alphaOff val="0"/>
                <a:shade val="45000"/>
                <a:satMod val="170000"/>
              </a:schemeClr>
            </a:gs>
            <a:gs pos="70000">
              <a:schemeClr val="accent5">
                <a:hueOff val="5806458"/>
                <a:satOff val="-14718"/>
                <a:lumOff val="2352"/>
                <a:alphaOff val="0"/>
                <a:tint val="99000"/>
                <a:shade val="65000"/>
                <a:satMod val="155000"/>
              </a:schemeClr>
            </a:gs>
            <a:gs pos="100000">
              <a:schemeClr val="accent5">
                <a:hueOff val="5806458"/>
                <a:satOff val="-14718"/>
                <a:lumOff val="2352"/>
                <a:alphaOff val="0"/>
                <a:tint val="100000"/>
                <a:shade val="100000"/>
                <a:satMod val="155000"/>
              </a:schemeClr>
            </a:gs>
          </a:gsLst>
          <a:lin ang="16200000" scaled="0"/>
        </a:gradFill>
        <a:ln w="9525" cap="flat" cmpd="sng" algn="ctr">
          <a:solidFill>
            <a:schemeClr val="accent5">
              <a:hueOff val="5806458"/>
              <a:satOff val="-14718"/>
              <a:lumOff val="2352"/>
              <a:alphaOff val="0"/>
            </a:schemeClr>
          </a:solidFill>
          <a:miter lim="800000"/>
        </a:ln>
        <a:effectLst>
          <a:outerShdw blurRad="38100" dist="25400" dir="2700000" algn="br"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sp>
    <dsp:sp modelId="{24340A54-6338-4012-8111-424C20234635}">
      <dsp:nvSpPr>
        <dsp:cNvPr id="0" name=""/>
        <dsp:cNvSpPr/>
      </dsp:nvSpPr>
      <dsp:spPr>
        <a:xfrm>
          <a:off x="3286407" y="2803816"/>
          <a:ext cx="195726" cy="195726"/>
        </a:xfrm>
        <a:prstGeom prst="ellipse">
          <a:avLst/>
        </a:prstGeom>
        <a:solidFill>
          <a:schemeClr val="lt1">
            <a:alpha val="90000"/>
            <a:hueOff val="0"/>
            <a:satOff val="0"/>
            <a:lumOff val="0"/>
            <a:alphaOff val="0"/>
          </a:schemeClr>
        </a:solidFill>
        <a:ln w="9525" cap="rnd" cmpd="sng" algn="ctr">
          <a:noFill/>
          <a:prstDash val="solid"/>
          <a:miter lim="800000"/>
        </a:ln>
        <a:effectLst/>
      </dsp:spPr>
      <dsp:style>
        <a:lnRef idx="1">
          <a:scrgbClr r="0" g="0" b="0"/>
        </a:lnRef>
        <a:fillRef idx="1">
          <a:scrgbClr r="0" g="0" b="0"/>
        </a:fillRef>
        <a:effectRef idx="0">
          <a:scrgbClr r="0" g="0" b="0"/>
        </a:effectRef>
        <a:fontRef idx="minor"/>
      </dsp:style>
    </dsp:sp>
    <dsp:sp modelId="{38912AC5-8D4A-4C00-89E8-FAB29EFBB403}">
      <dsp:nvSpPr>
        <dsp:cNvPr id="0" name=""/>
        <dsp:cNvSpPr/>
      </dsp:nvSpPr>
      <dsp:spPr>
        <a:xfrm>
          <a:off x="3562204" y="1710896"/>
          <a:ext cx="1778283" cy="10128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52400" rIns="0" bIns="101600" numCol="1" spcCol="1270" anchor="b" anchorCtr="0">
          <a:noAutofit/>
        </a:bodyPr>
        <a:lstStyle/>
        <a:p>
          <a:pPr lvl="0" algn="l" defTabSz="711200">
            <a:lnSpc>
              <a:spcPct val="90000"/>
            </a:lnSpc>
            <a:spcBef>
              <a:spcPct val="0"/>
            </a:spcBef>
            <a:spcAft>
              <a:spcPct val="35000"/>
            </a:spcAft>
          </a:pPr>
          <a:r>
            <a:rPr lang="en-US" sz="1600" kern="1200" dirty="0">
              <a:solidFill>
                <a:schemeClr val="tx1"/>
              </a:solidFill>
            </a:rPr>
            <a:t>Windows Server 2008 R2</a:t>
          </a:r>
        </a:p>
      </dsp:txBody>
      <dsp:txXfrm>
        <a:off x="3562204" y="1710896"/>
        <a:ext cx="1778283" cy="1012850"/>
      </dsp:txXfrm>
    </dsp:sp>
    <dsp:sp modelId="{08C41879-CA7A-42CC-AAA7-6235D80C27D4}">
      <dsp:nvSpPr>
        <dsp:cNvPr id="0" name=""/>
        <dsp:cNvSpPr/>
      </dsp:nvSpPr>
      <dsp:spPr>
        <a:xfrm>
          <a:off x="3562204" y="2723746"/>
          <a:ext cx="1778283" cy="3558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lvl="0" algn="l" defTabSz="889000">
            <a:lnSpc>
              <a:spcPct val="90000"/>
            </a:lnSpc>
            <a:spcBef>
              <a:spcPct val="0"/>
            </a:spcBef>
            <a:spcAft>
              <a:spcPct val="35000"/>
            </a:spcAft>
            <a:defRPr b="1"/>
          </a:pPr>
          <a:r>
            <a:rPr lang="en-US" sz="2000" kern="1200"/>
            <a:t>2008</a:t>
          </a:r>
        </a:p>
      </dsp:txBody>
      <dsp:txXfrm>
        <a:off x="3562204" y="2723746"/>
        <a:ext cx="1778283" cy="355866"/>
      </dsp:txXfrm>
    </dsp:sp>
    <dsp:sp modelId="{44A16055-15A3-4BBC-B77A-5F5E5C41F274}">
      <dsp:nvSpPr>
        <dsp:cNvPr id="0" name=""/>
        <dsp:cNvSpPr/>
      </dsp:nvSpPr>
      <dsp:spPr>
        <a:xfrm>
          <a:off x="3384271" y="1710896"/>
          <a:ext cx="0" cy="1012850"/>
        </a:xfrm>
        <a:prstGeom prst="line">
          <a:avLst/>
        </a:prstGeom>
        <a:noFill/>
        <a:ln w="12700" cap="rnd" cmpd="sng" algn="ctr">
          <a:solidFill>
            <a:schemeClr val="accent5">
              <a:hueOff val="1045039"/>
              <a:satOff val="-8333"/>
              <a:lumOff val="-6302"/>
              <a:alphaOff val="0"/>
            </a:schemeClr>
          </a:solidFill>
          <a:prstDash val="dash"/>
          <a:miter lim="800000"/>
        </a:ln>
        <a:effectLst/>
      </dsp:spPr>
      <dsp:style>
        <a:lnRef idx="1">
          <a:scrgbClr r="0" g="0" b="0"/>
        </a:lnRef>
        <a:fillRef idx="0">
          <a:scrgbClr r="0" g="0" b="0"/>
        </a:fillRef>
        <a:effectRef idx="0">
          <a:scrgbClr r="0" g="0" b="0"/>
        </a:effectRef>
        <a:fontRef idx="minor"/>
      </dsp:style>
    </dsp:sp>
    <dsp:sp modelId="{2D82481A-088D-4286-9DE7-8A403E5A68F7}">
      <dsp:nvSpPr>
        <dsp:cNvPr id="0" name=""/>
        <dsp:cNvSpPr/>
      </dsp:nvSpPr>
      <dsp:spPr>
        <a:xfrm>
          <a:off x="3351652" y="1678868"/>
          <a:ext cx="64055" cy="64055"/>
        </a:xfrm>
        <a:prstGeom prst="ellipse">
          <a:avLst/>
        </a:prstGeom>
        <a:gradFill rotWithShape="0">
          <a:gsLst>
            <a:gs pos="0">
              <a:schemeClr val="accent5">
                <a:tint val="98000"/>
                <a:lumMod val="114000"/>
              </a:schemeClr>
            </a:gs>
            <a:gs pos="100000">
              <a:schemeClr val="accent5">
                <a:shade val="90000"/>
                <a:lumMod val="84000"/>
              </a:schemeClr>
            </a:gs>
          </a:gsLst>
          <a:lin ang="5400000" scaled="0"/>
        </a:gradFill>
        <a:ln w="6350" cap="rnd" cmpd="sng" algn="ctr">
          <a:solidFill>
            <a:schemeClr val="lt1">
              <a:hueOff val="0"/>
              <a:satOff val="0"/>
              <a:lumOff val="0"/>
              <a:alphaOff val="0"/>
            </a:schemeClr>
          </a:solidFill>
          <a:prstDash val="solid"/>
          <a:miter lim="800000"/>
        </a:ln>
        <a:effectLst>
          <a:outerShdw blurRad="38100" dist="25400" dir="5400000" rotWithShape="0">
            <a:srgbClr val="000000">
              <a:alpha val="45000"/>
            </a:srgbClr>
          </a:outerShdw>
        </a:effectLst>
      </dsp:spPr>
      <dsp:style>
        <a:lnRef idx="1">
          <a:scrgbClr r="0" g="0" b="0"/>
        </a:lnRef>
        <a:fillRef idx="3">
          <a:scrgbClr r="0" g="0" b="0"/>
        </a:fillRef>
        <a:effectRef idx="2">
          <a:scrgbClr r="0" g="0" b="0"/>
        </a:effectRef>
        <a:fontRef idx="minor">
          <a:schemeClr val="lt1"/>
        </a:fontRef>
      </dsp:style>
    </dsp:sp>
    <dsp:sp modelId="{772CA14B-3E51-4443-AE88-16DE8E588BA6}">
      <dsp:nvSpPr>
        <dsp:cNvPr id="0" name=""/>
        <dsp:cNvSpPr/>
      </dsp:nvSpPr>
      <dsp:spPr>
        <a:xfrm rot="8100000">
          <a:off x="4326143" y="394294"/>
          <a:ext cx="251635" cy="251635"/>
        </a:xfrm>
        <a:prstGeom prst="teardrop">
          <a:avLst>
            <a:gd name="adj" fmla="val 115000"/>
          </a:avLst>
        </a:prstGeom>
        <a:gradFill rotWithShape="0">
          <a:gsLst>
            <a:gs pos="0">
              <a:schemeClr val="accent5">
                <a:hueOff val="7741944"/>
                <a:satOff val="-19623"/>
                <a:lumOff val="3137"/>
                <a:alphaOff val="0"/>
                <a:shade val="15000"/>
                <a:satMod val="180000"/>
              </a:schemeClr>
            </a:gs>
            <a:gs pos="50000">
              <a:schemeClr val="accent5">
                <a:hueOff val="7741944"/>
                <a:satOff val="-19623"/>
                <a:lumOff val="3137"/>
                <a:alphaOff val="0"/>
                <a:shade val="45000"/>
                <a:satMod val="170000"/>
              </a:schemeClr>
            </a:gs>
            <a:gs pos="70000">
              <a:schemeClr val="accent5">
                <a:hueOff val="7741944"/>
                <a:satOff val="-19623"/>
                <a:lumOff val="3137"/>
                <a:alphaOff val="0"/>
                <a:tint val="99000"/>
                <a:shade val="65000"/>
                <a:satMod val="155000"/>
              </a:schemeClr>
            </a:gs>
            <a:gs pos="100000">
              <a:schemeClr val="accent5">
                <a:hueOff val="7741944"/>
                <a:satOff val="-19623"/>
                <a:lumOff val="3137"/>
                <a:alphaOff val="0"/>
                <a:tint val="100000"/>
                <a:shade val="100000"/>
                <a:satMod val="155000"/>
              </a:schemeClr>
            </a:gs>
          </a:gsLst>
          <a:lin ang="16200000" scaled="0"/>
        </a:gradFill>
        <a:ln w="9525" cap="flat" cmpd="sng" algn="ctr">
          <a:solidFill>
            <a:schemeClr val="accent5">
              <a:hueOff val="7741944"/>
              <a:satOff val="-19623"/>
              <a:lumOff val="3137"/>
              <a:alphaOff val="0"/>
            </a:schemeClr>
          </a:solidFill>
          <a:miter lim="800000"/>
        </a:ln>
        <a:effectLst>
          <a:outerShdw blurRad="38100" dist="25400" dir="2700000" algn="br"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sp>
    <dsp:sp modelId="{78614D17-4890-40AA-9293-8049BE729D7A}">
      <dsp:nvSpPr>
        <dsp:cNvPr id="0" name=""/>
        <dsp:cNvSpPr/>
      </dsp:nvSpPr>
      <dsp:spPr>
        <a:xfrm>
          <a:off x="4354097" y="422249"/>
          <a:ext cx="195726" cy="195726"/>
        </a:xfrm>
        <a:prstGeom prst="ellipse">
          <a:avLst/>
        </a:prstGeom>
        <a:solidFill>
          <a:schemeClr val="lt1">
            <a:alpha val="90000"/>
            <a:hueOff val="0"/>
            <a:satOff val="0"/>
            <a:lumOff val="0"/>
            <a:alphaOff val="0"/>
          </a:schemeClr>
        </a:solidFill>
        <a:ln w="9525" cap="rnd" cmpd="sng" algn="ctr">
          <a:noFill/>
          <a:prstDash val="solid"/>
          <a:miter lim="800000"/>
        </a:ln>
        <a:effectLst/>
      </dsp:spPr>
      <dsp:style>
        <a:lnRef idx="1">
          <a:scrgbClr r="0" g="0" b="0"/>
        </a:lnRef>
        <a:fillRef idx="1">
          <a:scrgbClr r="0" g="0" b="0"/>
        </a:fillRef>
        <a:effectRef idx="0">
          <a:scrgbClr r="0" g="0" b="0"/>
        </a:effectRef>
        <a:fontRef idx="minor"/>
      </dsp:style>
    </dsp:sp>
    <dsp:sp modelId="{2D9D21DB-3819-4D95-BF46-5FB99BB8091B}">
      <dsp:nvSpPr>
        <dsp:cNvPr id="0" name=""/>
        <dsp:cNvSpPr/>
      </dsp:nvSpPr>
      <dsp:spPr>
        <a:xfrm>
          <a:off x="4629893" y="698045"/>
          <a:ext cx="1778283" cy="10128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01600" rIns="101600" bIns="152400" numCol="1" spcCol="1270" anchor="t" anchorCtr="0">
          <a:noAutofit/>
        </a:bodyPr>
        <a:lstStyle/>
        <a:p>
          <a:pPr lvl="0" algn="l" defTabSz="711200">
            <a:lnSpc>
              <a:spcPct val="90000"/>
            </a:lnSpc>
            <a:spcBef>
              <a:spcPct val="0"/>
            </a:spcBef>
            <a:spcAft>
              <a:spcPct val="35000"/>
            </a:spcAft>
          </a:pPr>
          <a:r>
            <a:rPr lang="en-US" sz="1600" kern="1200" dirty="0">
              <a:solidFill>
                <a:schemeClr val="tx1"/>
              </a:solidFill>
            </a:rPr>
            <a:t>Windows Server 2012</a:t>
          </a:r>
        </a:p>
      </dsp:txBody>
      <dsp:txXfrm>
        <a:off x="4629893" y="698045"/>
        <a:ext cx="1778283" cy="1012850"/>
      </dsp:txXfrm>
    </dsp:sp>
    <dsp:sp modelId="{90D598FE-3230-42D7-AF2B-ED588B1E0D10}">
      <dsp:nvSpPr>
        <dsp:cNvPr id="0" name=""/>
        <dsp:cNvSpPr/>
      </dsp:nvSpPr>
      <dsp:spPr>
        <a:xfrm>
          <a:off x="4629893" y="342179"/>
          <a:ext cx="1778283" cy="3558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lvl="0" algn="l" defTabSz="889000">
            <a:lnSpc>
              <a:spcPct val="90000"/>
            </a:lnSpc>
            <a:spcBef>
              <a:spcPct val="0"/>
            </a:spcBef>
            <a:spcAft>
              <a:spcPct val="35000"/>
            </a:spcAft>
            <a:defRPr b="1"/>
          </a:pPr>
          <a:r>
            <a:rPr lang="en-US" sz="2000" kern="1200"/>
            <a:t>2012</a:t>
          </a:r>
        </a:p>
      </dsp:txBody>
      <dsp:txXfrm>
        <a:off x="4629893" y="342179"/>
        <a:ext cx="1778283" cy="355866"/>
      </dsp:txXfrm>
    </dsp:sp>
    <dsp:sp modelId="{7FDF3631-EAA3-4577-A42C-3FC793565803}">
      <dsp:nvSpPr>
        <dsp:cNvPr id="0" name=""/>
        <dsp:cNvSpPr/>
      </dsp:nvSpPr>
      <dsp:spPr>
        <a:xfrm>
          <a:off x="4451960" y="698045"/>
          <a:ext cx="0" cy="1012850"/>
        </a:xfrm>
        <a:prstGeom prst="line">
          <a:avLst/>
        </a:prstGeom>
        <a:noFill/>
        <a:ln w="12700" cap="rnd" cmpd="sng" algn="ctr">
          <a:solidFill>
            <a:schemeClr val="accent5">
              <a:hueOff val="1393386"/>
              <a:satOff val="-11110"/>
              <a:lumOff val="-8403"/>
              <a:alphaOff val="0"/>
            </a:schemeClr>
          </a:solidFill>
          <a:prstDash val="dash"/>
          <a:miter lim="800000"/>
        </a:ln>
        <a:effectLst/>
      </dsp:spPr>
      <dsp:style>
        <a:lnRef idx="1">
          <a:scrgbClr r="0" g="0" b="0"/>
        </a:lnRef>
        <a:fillRef idx="0">
          <a:scrgbClr r="0" g="0" b="0"/>
        </a:fillRef>
        <a:effectRef idx="0">
          <a:scrgbClr r="0" g="0" b="0"/>
        </a:effectRef>
        <a:fontRef idx="minor"/>
      </dsp:style>
    </dsp:sp>
    <dsp:sp modelId="{53D54014-536F-4B62-9DF6-567EF3ABDF4E}">
      <dsp:nvSpPr>
        <dsp:cNvPr id="0" name=""/>
        <dsp:cNvSpPr/>
      </dsp:nvSpPr>
      <dsp:spPr>
        <a:xfrm>
          <a:off x="4419342" y="1678868"/>
          <a:ext cx="64055" cy="64055"/>
        </a:xfrm>
        <a:prstGeom prst="ellipse">
          <a:avLst/>
        </a:prstGeom>
        <a:gradFill rotWithShape="0">
          <a:gsLst>
            <a:gs pos="0">
              <a:schemeClr val="accent5">
                <a:tint val="98000"/>
                <a:lumMod val="114000"/>
              </a:schemeClr>
            </a:gs>
            <a:gs pos="100000">
              <a:schemeClr val="accent5">
                <a:shade val="90000"/>
                <a:lumMod val="84000"/>
              </a:schemeClr>
            </a:gs>
          </a:gsLst>
          <a:lin ang="5400000" scaled="0"/>
        </a:gradFill>
        <a:ln w="6350" cap="rnd" cmpd="sng" algn="ctr">
          <a:solidFill>
            <a:schemeClr val="lt1">
              <a:hueOff val="0"/>
              <a:satOff val="0"/>
              <a:lumOff val="0"/>
              <a:alphaOff val="0"/>
            </a:schemeClr>
          </a:solidFill>
          <a:prstDash val="solid"/>
          <a:miter lim="800000"/>
        </a:ln>
        <a:effectLst>
          <a:outerShdw blurRad="38100" dist="25400" dir="5400000" rotWithShape="0">
            <a:srgbClr val="000000">
              <a:alpha val="45000"/>
            </a:srgbClr>
          </a:outerShdw>
        </a:effectLst>
      </dsp:spPr>
      <dsp:style>
        <a:lnRef idx="1">
          <a:scrgbClr r="0" g="0" b="0"/>
        </a:lnRef>
        <a:fillRef idx="3">
          <a:scrgbClr r="0" g="0" b="0"/>
        </a:fillRef>
        <a:effectRef idx="2">
          <a:scrgbClr r="0" g="0" b="0"/>
        </a:effectRef>
        <a:fontRef idx="minor">
          <a:schemeClr val="lt1"/>
        </a:fontRef>
      </dsp:style>
    </dsp:sp>
    <dsp:sp modelId="{7DC1AA37-6C2E-4271-8CE5-DA209C04012F}">
      <dsp:nvSpPr>
        <dsp:cNvPr id="0" name=""/>
        <dsp:cNvSpPr/>
      </dsp:nvSpPr>
      <dsp:spPr>
        <a:xfrm rot="18900000">
          <a:off x="5393832" y="2775861"/>
          <a:ext cx="251635" cy="251635"/>
        </a:xfrm>
        <a:prstGeom prst="teardrop">
          <a:avLst>
            <a:gd name="adj" fmla="val 115000"/>
          </a:avLst>
        </a:prstGeom>
        <a:gradFill rotWithShape="0">
          <a:gsLst>
            <a:gs pos="0">
              <a:schemeClr val="accent5">
                <a:hueOff val="9677430"/>
                <a:satOff val="-24529"/>
                <a:lumOff val="3921"/>
                <a:alphaOff val="0"/>
                <a:shade val="15000"/>
                <a:satMod val="180000"/>
              </a:schemeClr>
            </a:gs>
            <a:gs pos="50000">
              <a:schemeClr val="accent5">
                <a:hueOff val="9677430"/>
                <a:satOff val="-24529"/>
                <a:lumOff val="3921"/>
                <a:alphaOff val="0"/>
                <a:shade val="45000"/>
                <a:satMod val="170000"/>
              </a:schemeClr>
            </a:gs>
            <a:gs pos="70000">
              <a:schemeClr val="accent5">
                <a:hueOff val="9677430"/>
                <a:satOff val="-24529"/>
                <a:lumOff val="3921"/>
                <a:alphaOff val="0"/>
                <a:tint val="99000"/>
                <a:shade val="65000"/>
                <a:satMod val="155000"/>
              </a:schemeClr>
            </a:gs>
            <a:gs pos="100000">
              <a:schemeClr val="accent5">
                <a:hueOff val="9677430"/>
                <a:satOff val="-24529"/>
                <a:lumOff val="3921"/>
                <a:alphaOff val="0"/>
                <a:tint val="100000"/>
                <a:shade val="100000"/>
                <a:satMod val="155000"/>
              </a:schemeClr>
            </a:gs>
          </a:gsLst>
          <a:lin ang="16200000" scaled="0"/>
        </a:gradFill>
        <a:ln w="9525" cap="flat" cmpd="sng" algn="ctr">
          <a:solidFill>
            <a:schemeClr val="accent5">
              <a:hueOff val="9677430"/>
              <a:satOff val="-24529"/>
              <a:lumOff val="3921"/>
              <a:alphaOff val="0"/>
            </a:schemeClr>
          </a:solidFill>
          <a:miter lim="800000"/>
        </a:ln>
        <a:effectLst>
          <a:outerShdw blurRad="38100" dist="25400" dir="2700000" algn="br"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sp>
    <dsp:sp modelId="{B61E2ECA-4722-4440-8EAE-F350DEBE109F}">
      <dsp:nvSpPr>
        <dsp:cNvPr id="0" name=""/>
        <dsp:cNvSpPr/>
      </dsp:nvSpPr>
      <dsp:spPr>
        <a:xfrm>
          <a:off x="5421787" y="2803816"/>
          <a:ext cx="195726" cy="195726"/>
        </a:xfrm>
        <a:prstGeom prst="ellipse">
          <a:avLst/>
        </a:prstGeom>
        <a:solidFill>
          <a:schemeClr val="lt1">
            <a:alpha val="90000"/>
            <a:hueOff val="0"/>
            <a:satOff val="0"/>
            <a:lumOff val="0"/>
            <a:alphaOff val="0"/>
          </a:schemeClr>
        </a:solidFill>
        <a:ln w="9525" cap="rnd" cmpd="sng" algn="ctr">
          <a:noFill/>
          <a:prstDash val="solid"/>
          <a:miter lim="800000"/>
        </a:ln>
        <a:effectLst/>
      </dsp:spPr>
      <dsp:style>
        <a:lnRef idx="1">
          <a:scrgbClr r="0" g="0" b="0"/>
        </a:lnRef>
        <a:fillRef idx="1">
          <a:scrgbClr r="0" g="0" b="0"/>
        </a:fillRef>
        <a:effectRef idx="0">
          <a:scrgbClr r="0" g="0" b="0"/>
        </a:effectRef>
        <a:fontRef idx="minor"/>
      </dsp:style>
    </dsp:sp>
    <dsp:sp modelId="{24B3280F-D50C-441F-B4AB-5B42965681C8}">
      <dsp:nvSpPr>
        <dsp:cNvPr id="0" name=""/>
        <dsp:cNvSpPr/>
      </dsp:nvSpPr>
      <dsp:spPr>
        <a:xfrm>
          <a:off x="5697583" y="1710896"/>
          <a:ext cx="1778283" cy="10128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52400" rIns="0" bIns="101600" numCol="1" spcCol="1270" anchor="b" anchorCtr="0">
          <a:noAutofit/>
        </a:bodyPr>
        <a:lstStyle/>
        <a:p>
          <a:pPr lvl="0" algn="l" defTabSz="711200">
            <a:lnSpc>
              <a:spcPct val="90000"/>
            </a:lnSpc>
            <a:spcBef>
              <a:spcPct val="0"/>
            </a:spcBef>
            <a:spcAft>
              <a:spcPct val="35000"/>
            </a:spcAft>
          </a:pPr>
          <a:r>
            <a:rPr lang="en-US" sz="1600" kern="1200" dirty="0">
              <a:solidFill>
                <a:schemeClr val="tx1"/>
              </a:solidFill>
            </a:rPr>
            <a:t>Windows Server 2012 R2</a:t>
          </a:r>
        </a:p>
      </dsp:txBody>
      <dsp:txXfrm>
        <a:off x="5697583" y="1710896"/>
        <a:ext cx="1778283" cy="1012850"/>
      </dsp:txXfrm>
    </dsp:sp>
    <dsp:sp modelId="{DF584694-9D5F-47B0-8105-FB41A2575B8D}">
      <dsp:nvSpPr>
        <dsp:cNvPr id="0" name=""/>
        <dsp:cNvSpPr/>
      </dsp:nvSpPr>
      <dsp:spPr>
        <a:xfrm>
          <a:off x="5697583" y="2723746"/>
          <a:ext cx="1778283" cy="3558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lvl="0" algn="l" defTabSz="889000">
            <a:lnSpc>
              <a:spcPct val="90000"/>
            </a:lnSpc>
            <a:spcBef>
              <a:spcPct val="0"/>
            </a:spcBef>
            <a:spcAft>
              <a:spcPct val="35000"/>
            </a:spcAft>
            <a:defRPr b="1"/>
          </a:pPr>
          <a:r>
            <a:rPr lang="en-US" sz="2000" kern="1200"/>
            <a:t>2012</a:t>
          </a:r>
        </a:p>
      </dsp:txBody>
      <dsp:txXfrm>
        <a:off x="5697583" y="2723746"/>
        <a:ext cx="1778283" cy="355866"/>
      </dsp:txXfrm>
    </dsp:sp>
    <dsp:sp modelId="{C143C53E-81D9-4496-9876-CA96DEA8BC32}">
      <dsp:nvSpPr>
        <dsp:cNvPr id="0" name=""/>
        <dsp:cNvSpPr/>
      </dsp:nvSpPr>
      <dsp:spPr>
        <a:xfrm>
          <a:off x="5519650" y="1710896"/>
          <a:ext cx="0" cy="1012850"/>
        </a:xfrm>
        <a:prstGeom prst="line">
          <a:avLst/>
        </a:prstGeom>
        <a:noFill/>
        <a:ln w="12700" cap="rnd" cmpd="sng" algn="ctr">
          <a:solidFill>
            <a:schemeClr val="accent5">
              <a:hueOff val="1741732"/>
              <a:satOff val="-13888"/>
              <a:lumOff val="-10504"/>
              <a:alphaOff val="0"/>
            </a:schemeClr>
          </a:solidFill>
          <a:prstDash val="dash"/>
          <a:miter lim="800000"/>
        </a:ln>
        <a:effectLst/>
      </dsp:spPr>
      <dsp:style>
        <a:lnRef idx="1">
          <a:scrgbClr r="0" g="0" b="0"/>
        </a:lnRef>
        <a:fillRef idx="0">
          <a:scrgbClr r="0" g="0" b="0"/>
        </a:fillRef>
        <a:effectRef idx="0">
          <a:scrgbClr r="0" g="0" b="0"/>
        </a:effectRef>
        <a:fontRef idx="minor"/>
      </dsp:style>
    </dsp:sp>
    <dsp:sp modelId="{2269A8A8-1D24-4976-ADDF-37F61EA5DFB6}">
      <dsp:nvSpPr>
        <dsp:cNvPr id="0" name=""/>
        <dsp:cNvSpPr/>
      </dsp:nvSpPr>
      <dsp:spPr>
        <a:xfrm>
          <a:off x="5487032" y="1678868"/>
          <a:ext cx="64055" cy="64055"/>
        </a:xfrm>
        <a:prstGeom prst="ellipse">
          <a:avLst/>
        </a:prstGeom>
        <a:gradFill rotWithShape="0">
          <a:gsLst>
            <a:gs pos="0">
              <a:schemeClr val="accent5">
                <a:tint val="98000"/>
                <a:lumMod val="114000"/>
              </a:schemeClr>
            </a:gs>
            <a:gs pos="100000">
              <a:schemeClr val="accent5">
                <a:shade val="90000"/>
                <a:lumMod val="84000"/>
              </a:schemeClr>
            </a:gs>
          </a:gsLst>
          <a:lin ang="5400000" scaled="0"/>
        </a:gradFill>
        <a:ln w="6350" cap="rnd" cmpd="sng" algn="ctr">
          <a:solidFill>
            <a:schemeClr val="lt1">
              <a:hueOff val="0"/>
              <a:satOff val="0"/>
              <a:lumOff val="0"/>
              <a:alphaOff val="0"/>
            </a:schemeClr>
          </a:solidFill>
          <a:prstDash val="solid"/>
          <a:miter lim="800000"/>
        </a:ln>
        <a:effectLst>
          <a:outerShdw blurRad="38100" dist="25400" dir="5400000" rotWithShape="0">
            <a:srgbClr val="000000">
              <a:alpha val="45000"/>
            </a:srgbClr>
          </a:outerShdw>
        </a:effectLst>
      </dsp:spPr>
      <dsp:style>
        <a:lnRef idx="1">
          <a:scrgbClr r="0" g="0" b="0"/>
        </a:lnRef>
        <a:fillRef idx="3">
          <a:scrgbClr r="0" g="0" b="0"/>
        </a:fillRef>
        <a:effectRef idx="2">
          <a:scrgbClr r="0" g="0" b="0"/>
        </a:effectRef>
        <a:fontRef idx="minor">
          <a:schemeClr val="lt1"/>
        </a:fontRef>
      </dsp:style>
    </dsp:sp>
    <dsp:sp modelId="{70DEEF71-FD38-477B-9390-AF77FAD94514}">
      <dsp:nvSpPr>
        <dsp:cNvPr id="0" name=""/>
        <dsp:cNvSpPr/>
      </dsp:nvSpPr>
      <dsp:spPr>
        <a:xfrm rot="8100000">
          <a:off x="6461522" y="394294"/>
          <a:ext cx="251635" cy="251635"/>
        </a:xfrm>
        <a:prstGeom prst="teardrop">
          <a:avLst>
            <a:gd name="adj" fmla="val 115000"/>
          </a:avLst>
        </a:prstGeom>
        <a:gradFill rotWithShape="0">
          <a:gsLst>
            <a:gs pos="0">
              <a:schemeClr val="accent5">
                <a:hueOff val="11612915"/>
                <a:satOff val="-29435"/>
                <a:lumOff val="4705"/>
                <a:alphaOff val="0"/>
                <a:shade val="15000"/>
                <a:satMod val="180000"/>
              </a:schemeClr>
            </a:gs>
            <a:gs pos="50000">
              <a:schemeClr val="accent5">
                <a:hueOff val="11612915"/>
                <a:satOff val="-29435"/>
                <a:lumOff val="4705"/>
                <a:alphaOff val="0"/>
                <a:shade val="45000"/>
                <a:satMod val="170000"/>
              </a:schemeClr>
            </a:gs>
            <a:gs pos="70000">
              <a:schemeClr val="accent5">
                <a:hueOff val="11612915"/>
                <a:satOff val="-29435"/>
                <a:lumOff val="4705"/>
                <a:alphaOff val="0"/>
                <a:tint val="99000"/>
                <a:shade val="65000"/>
                <a:satMod val="155000"/>
              </a:schemeClr>
            </a:gs>
            <a:gs pos="100000">
              <a:schemeClr val="accent5">
                <a:hueOff val="11612915"/>
                <a:satOff val="-29435"/>
                <a:lumOff val="4705"/>
                <a:alphaOff val="0"/>
                <a:tint val="100000"/>
                <a:shade val="100000"/>
                <a:satMod val="155000"/>
              </a:schemeClr>
            </a:gs>
          </a:gsLst>
          <a:lin ang="16200000" scaled="0"/>
        </a:gradFill>
        <a:ln w="9525" cap="flat" cmpd="sng" algn="ctr">
          <a:solidFill>
            <a:schemeClr val="accent5">
              <a:hueOff val="11612915"/>
              <a:satOff val="-29435"/>
              <a:lumOff val="4705"/>
              <a:alphaOff val="0"/>
            </a:schemeClr>
          </a:solidFill>
          <a:miter lim="800000"/>
        </a:ln>
        <a:effectLst>
          <a:outerShdw blurRad="38100" dist="25400" dir="2700000" algn="br"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sp>
    <dsp:sp modelId="{B3D1B6A6-D933-4332-86D1-8442143A9D3A}">
      <dsp:nvSpPr>
        <dsp:cNvPr id="0" name=""/>
        <dsp:cNvSpPr/>
      </dsp:nvSpPr>
      <dsp:spPr>
        <a:xfrm>
          <a:off x="6489477" y="422249"/>
          <a:ext cx="195726" cy="195726"/>
        </a:xfrm>
        <a:prstGeom prst="ellipse">
          <a:avLst/>
        </a:prstGeom>
        <a:solidFill>
          <a:schemeClr val="lt1">
            <a:alpha val="90000"/>
            <a:hueOff val="0"/>
            <a:satOff val="0"/>
            <a:lumOff val="0"/>
            <a:alphaOff val="0"/>
          </a:schemeClr>
        </a:solidFill>
        <a:ln w="9525" cap="rnd" cmpd="sng" algn="ctr">
          <a:noFill/>
          <a:prstDash val="solid"/>
          <a:miter lim="800000"/>
        </a:ln>
        <a:effectLst/>
      </dsp:spPr>
      <dsp:style>
        <a:lnRef idx="1">
          <a:scrgbClr r="0" g="0" b="0"/>
        </a:lnRef>
        <a:fillRef idx="1">
          <a:scrgbClr r="0" g="0" b="0"/>
        </a:fillRef>
        <a:effectRef idx="0">
          <a:scrgbClr r="0" g="0" b="0"/>
        </a:effectRef>
        <a:fontRef idx="minor"/>
      </dsp:style>
    </dsp:sp>
    <dsp:sp modelId="{E20F6975-0C91-4FEE-A791-8549C3A4E724}">
      <dsp:nvSpPr>
        <dsp:cNvPr id="0" name=""/>
        <dsp:cNvSpPr/>
      </dsp:nvSpPr>
      <dsp:spPr>
        <a:xfrm>
          <a:off x="6765273" y="698045"/>
          <a:ext cx="1778283" cy="10128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01600" rIns="101600" bIns="152400" numCol="1" spcCol="1270" anchor="t" anchorCtr="0">
          <a:noAutofit/>
        </a:bodyPr>
        <a:lstStyle/>
        <a:p>
          <a:pPr lvl="0" algn="l" defTabSz="711200">
            <a:lnSpc>
              <a:spcPct val="90000"/>
            </a:lnSpc>
            <a:spcBef>
              <a:spcPct val="0"/>
            </a:spcBef>
            <a:spcAft>
              <a:spcPct val="35000"/>
            </a:spcAft>
          </a:pPr>
          <a:r>
            <a:rPr lang="en-US" sz="1600" kern="1200" dirty="0">
              <a:solidFill>
                <a:schemeClr val="tx1"/>
              </a:solidFill>
            </a:rPr>
            <a:t>Windows Server 2016</a:t>
          </a:r>
        </a:p>
      </dsp:txBody>
      <dsp:txXfrm>
        <a:off x="6765273" y="698045"/>
        <a:ext cx="1778283" cy="1012850"/>
      </dsp:txXfrm>
    </dsp:sp>
    <dsp:sp modelId="{0F19EEEE-2A9F-4D82-A67B-9B0F23F5C7EC}">
      <dsp:nvSpPr>
        <dsp:cNvPr id="0" name=""/>
        <dsp:cNvSpPr/>
      </dsp:nvSpPr>
      <dsp:spPr>
        <a:xfrm>
          <a:off x="6765273" y="342179"/>
          <a:ext cx="1778283" cy="3558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lvl="0" algn="l" defTabSz="889000">
            <a:lnSpc>
              <a:spcPct val="90000"/>
            </a:lnSpc>
            <a:spcBef>
              <a:spcPct val="0"/>
            </a:spcBef>
            <a:spcAft>
              <a:spcPct val="35000"/>
            </a:spcAft>
            <a:defRPr b="1"/>
          </a:pPr>
          <a:r>
            <a:rPr lang="en-US" sz="2000" kern="1200"/>
            <a:t>2016</a:t>
          </a:r>
        </a:p>
      </dsp:txBody>
      <dsp:txXfrm>
        <a:off x="6765273" y="342179"/>
        <a:ext cx="1778283" cy="355866"/>
      </dsp:txXfrm>
    </dsp:sp>
    <dsp:sp modelId="{40C5CAC6-53FE-4871-8B35-8094F462E70E}">
      <dsp:nvSpPr>
        <dsp:cNvPr id="0" name=""/>
        <dsp:cNvSpPr/>
      </dsp:nvSpPr>
      <dsp:spPr>
        <a:xfrm>
          <a:off x="6587340" y="698045"/>
          <a:ext cx="0" cy="1012850"/>
        </a:xfrm>
        <a:prstGeom prst="line">
          <a:avLst/>
        </a:prstGeom>
        <a:noFill/>
        <a:ln w="12700" cap="rnd" cmpd="sng" algn="ctr">
          <a:solidFill>
            <a:schemeClr val="accent5">
              <a:hueOff val="2090078"/>
              <a:satOff val="-16665"/>
              <a:lumOff val="-12604"/>
              <a:alphaOff val="0"/>
            </a:schemeClr>
          </a:solidFill>
          <a:prstDash val="dash"/>
          <a:miter lim="800000"/>
        </a:ln>
        <a:effectLst/>
      </dsp:spPr>
      <dsp:style>
        <a:lnRef idx="1">
          <a:scrgbClr r="0" g="0" b="0"/>
        </a:lnRef>
        <a:fillRef idx="0">
          <a:scrgbClr r="0" g="0" b="0"/>
        </a:fillRef>
        <a:effectRef idx="0">
          <a:scrgbClr r="0" g="0" b="0"/>
        </a:effectRef>
        <a:fontRef idx="minor"/>
      </dsp:style>
    </dsp:sp>
    <dsp:sp modelId="{96606EC9-3A92-4391-A775-0A85DB36503D}">
      <dsp:nvSpPr>
        <dsp:cNvPr id="0" name=""/>
        <dsp:cNvSpPr/>
      </dsp:nvSpPr>
      <dsp:spPr>
        <a:xfrm>
          <a:off x="6554722" y="1678868"/>
          <a:ext cx="64055" cy="64055"/>
        </a:xfrm>
        <a:prstGeom prst="ellipse">
          <a:avLst/>
        </a:prstGeom>
        <a:gradFill rotWithShape="0">
          <a:gsLst>
            <a:gs pos="0">
              <a:schemeClr val="accent5">
                <a:tint val="98000"/>
                <a:lumMod val="114000"/>
              </a:schemeClr>
            </a:gs>
            <a:gs pos="100000">
              <a:schemeClr val="accent5">
                <a:shade val="90000"/>
                <a:lumMod val="84000"/>
              </a:schemeClr>
            </a:gs>
          </a:gsLst>
          <a:lin ang="5400000" scaled="0"/>
        </a:gradFill>
        <a:ln w="6350" cap="rnd" cmpd="sng" algn="ctr">
          <a:solidFill>
            <a:schemeClr val="lt1">
              <a:hueOff val="0"/>
              <a:satOff val="0"/>
              <a:lumOff val="0"/>
              <a:alphaOff val="0"/>
            </a:schemeClr>
          </a:solidFill>
          <a:prstDash val="solid"/>
          <a:miter lim="800000"/>
        </a:ln>
        <a:effectLst>
          <a:outerShdw blurRad="38100" dist="25400" dir="5400000" rotWithShape="0">
            <a:srgbClr val="000000">
              <a:alpha val="45000"/>
            </a:srgbClr>
          </a:outerShdw>
        </a:effectLst>
      </dsp:spPr>
      <dsp:style>
        <a:lnRef idx="1">
          <a:scrgbClr r="0" g="0" b="0"/>
        </a:lnRef>
        <a:fillRef idx="3">
          <a:scrgbClr r="0" g="0" b="0"/>
        </a:fillRef>
        <a:effectRef idx="2">
          <a:scrgbClr r="0" g="0" b="0"/>
        </a:effectRef>
        <a:fontRef idx="minor">
          <a:schemeClr val="lt1"/>
        </a:fontRef>
      </dsp:style>
    </dsp:sp>
    <dsp:sp modelId="{E14DA905-BD76-4791-AD83-3F34125C3DD2}">
      <dsp:nvSpPr>
        <dsp:cNvPr id="0" name=""/>
        <dsp:cNvSpPr/>
      </dsp:nvSpPr>
      <dsp:spPr>
        <a:xfrm rot="18900000">
          <a:off x="7529212" y="2775861"/>
          <a:ext cx="251635" cy="251635"/>
        </a:xfrm>
        <a:prstGeom prst="teardrop">
          <a:avLst>
            <a:gd name="adj" fmla="val 115000"/>
          </a:avLst>
        </a:prstGeom>
        <a:gradFill rotWithShape="0">
          <a:gsLst>
            <a:gs pos="0">
              <a:schemeClr val="accent5">
                <a:hueOff val="13548401"/>
                <a:satOff val="-34341"/>
                <a:lumOff val="5489"/>
                <a:alphaOff val="0"/>
                <a:shade val="15000"/>
                <a:satMod val="180000"/>
              </a:schemeClr>
            </a:gs>
            <a:gs pos="50000">
              <a:schemeClr val="accent5">
                <a:hueOff val="13548401"/>
                <a:satOff val="-34341"/>
                <a:lumOff val="5489"/>
                <a:alphaOff val="0"/>
                <a:shade val="45000"/>
                <a:satMod val="170000"/>
              </a:schemeClr>
            </a:gs>
            <a:gs pos="70000">
              <a:schemeClr val="accent5">
                <a:hueOff val="13548401"/>
                <a:satOff val="-34341"/>
                <a:lumOff val="5489"/>
                <a:alphaOff val="0"/>
                <a:tint val="99000"/>
                <a:shade val="65000"/>
                <a:satMod val="155000"/>
              </a:schemeClr>
            </a:gs>
            <a:gs pos="100000">
              <a:schemeClr val="accent5">
                <a:hueOff val="13548401"/>
                <a:satOff val="-34341"/>
                <a:lumOff val="5489"/>
                <a:alphaOff val="0"/>
                <a:tint val="100000"/>
                <a:shade val="100000"/>
                <a:satMod val="155000"/>
              </a:schemeClr>
            </a:gs>
          </a:gsLst>
          <a:lin ang="16200000" scaled="0"/>
        </a:gradFill>
        <a:ln w="9525" cap="flat" cmpd="sng" algn="ctr">
          <a:solidFill>
            <a:schemeClr val="accent5">
              <a:hueOff val="13548401"/>
              <a:satOff val="-34341"/>
              <a:lumOff val="5489"/>
              <a:alphaOff val="0"/>
            </a:schemeClr>
          </a:solidFill>
          <a:miter lim="800000"/>
        </a:ln>
        <a:effectLst>
          <a:outerShdw blurRad="38100" dist="25400" dir="2700000" algn="br"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sp>
    <dsp:sp modelId="{F00F8583-F6C7-4579-95D9-9BCB0ED7627D}">
      <dsp:nvSpPr>
        <dsp:cNvPr id="0" name=""/>
        <dsp:cNvSpPr/>
      </dsp:nvSpPr>
      <dsp:spPr>
        <a:xfrm>
          <a:off x="7557166" y="2803816"/>
          <a:ext cx="195726" cy="195726"/>
        </a:xfrm>
        <a:prstGeom prst="ellipse">
          <a:avLst/>
        </a:prstGeom>
        <a:solidFill>
          <a:schemeClr val="lt1">
            <a:alpha val="90000"/>
            <a:hueOff val="0"/>
            <a:satOff val="0"/>
            <a:lumOff val="0"/>
            <a:alphaOff val="0"/>
          </a:schemeClr>
        </a:solidFill>
        <a:ln w="9525" cap="rnd" cmpd="sng" algn="ctr">
          <a:noFill/>
          <a:prstDash val="solid"/>
          <a:miter lim="800000"/>
        </a:ln>
        <a:effectLst/>
      </dsp:spPr>
      <dsp:style>
        <a:lnRef idx="1">
          <a:scrgbClr r="0" g="0" b="0"/>
        </a:lnRef>
        <a:fillRef idx="1">
          <a:scrgbClr r="0" g="0" b="0"/>
        </a:fillRef>
        <a:effectRef idx="0">
          <a:scrgbClr r="0" g="0" b="0"/>
        </a:effectRef>
        <a:fontRef idx="minor"/>
      </dsp:style>
    </dsp:sp>
    <dsp:sp modelId="{D04644C3-52CC-4EC7-AC88-8CB2F3ADFAFD}">
      <dsp:nvSpPr>
        <dsp:cNvPr id="0" name=""/>
        <dsp:cNvSpPr/>
      </dsp:nvSpPr>
      <dsp:spPr>
        <a:xfrm>
          <a:off x="7832963" y="1710896"/>
          <a:ext cx="1778283" cy="10128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52400" rIns="0" bIns="101600" numCol="1" spcCol="1270" anchor="b" anchorCtr="0">
          <a:noAutofit/>
        </a:bodyPr>
        <a:lstStyle/>
        <a:p>
          <a:pPr lvl="0" algn="l" defTabSz="711200">
            <a:lnSpc>
              <a:spcPct val="90000"/>
            </a:lnSpc>
            <a:spcBef>
              <a:spcPct val="0"/>
            </a:spcBef>
            <a:spcAft>
              <a:spcPct val="35000"/>
            </a:spcAft>
          </a:pPr>
          <a:r>
            <a:rPr lang="en-US" sz="1600" kern="1200" dirty="0">
              <a:solidFill>
                <a:schemeClr val="tx1"/>
              </a:solidFill>
            </a:rPr>
            <a:t>Windows Server 2019</a:t>
          </a:r>
        </a:p>
      </dsp:txBody>
      <dsp:txXfrm>
        <a:off x="7832963" y="1710896"/>
        <a:ext cx="1778283" cy="1012850"/>
      </dsp:txXfrm>
    </dsp:sp>
    <dsp:sp modelId="{DDC80829-DF7F-4DE6-B71B-295C3504AEC1}">
      <dsp:nvSpPr>
        <dsp:cNvPr id="0" name=""/>
        <dsp:cNvSpPr/>
      </dsp:nvSpPr>
      <dsp:spPr>
        <a:xfrm>
          <a:off x="7832963" y="2723746"/>
          <a:ext cx="1778283" cy="3558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lvl="0" algn="l" defTabSz="889000">
            <a:lnSpc>
              <a:spcPct val="90000"/>
            </a:lnSpc>
            <a:spcBef>
              <a:spcPct val="0"/>
            </a:spcBef>
            <a:spcAft>
              <a:spcPct val="35000"/>
            </a:spcAft>
            <a:defRPr b="1"/>
          </a:pPr>
          <a:r>
            <a:rPr lang="en-US" sz="2000" kern="1200"/>
            <a:t>2019</a:t>
          </a:r>
        </a:p>
      </dsp:txBody>
      <dsp:txXfrm>
        <a:off x="7832963" y="2723746"/>
        <a:ext cx="1778283" cy="355866"/>
      </dsp:txXfrm>
    </dsp:sp>
    <dsp:sp modelId="{CD7FC400-5F20-4495-96B9-3BF724118885}">
      <dsp:nvSpPr>
        <dsp:cNvPr id="0" name=""/>
        <dsp:cNvSpPr/>
      </dsp:nvSpPr>
      <dsp:spPr>
        <a:xfrm>
          <a:off x="7655030" y="1710896"/>
          <a:ext cx="0" cy="1012850"/>
        </a:xfrm>
        <a:prstGeom prst="line">
          <a:avLst/>
        </a:prstGeom>
        <a:noFill/>
        <a:ln w="12700" cap="rnd" cmpd="sng" algn="ctr">
          <a:solidFill>
            <a:schemeClr val="accent5">
              <a:hueOff val="2438425"/>
              <a:satOff val="-19443"/>
              <a:lumOff val="-14705"/>
              <a:alphaOff val="0"/>
            </a:schemeClr>
          </a:solidFill>
          <a:prstDash val="dash"/>
          <a:miter lim="800000"/>
        </a:ln>
        <a:effectLst/>
      </dsp:spPr>
      <dsp:style>
        <a:lnRef idx="1">
          <a:scrgbClr r="0" g="0" b="0"/>
        </a:lnRef>
        <a:fillRef idx="0">
          <a:scrgbClr r="0" g="0" b="0"/>
        </a:fillRef>
        <a:effectRef idx="0">
          <a:scrgbClr r="0" g="0" b="0"/>
        </a:effectRef>
        <a:fontRef idx="minor"/>
      </dsp:style>
    </dsp:sp>
    <dsp:sp modelId="{13FBBD42-AA0D-4E13-8E74-BE2702A58E6D}">
      <dsp:nvSpPr>
        <dsp:cNvPr id="0" name=""/>
        <dsp:cNvSpPr/>
      </dsp:nvSpPr>
      <dsp:spPr>
        <a:xfrm>
          <a:off x="7622411" y="1678868"/>
          <a:ext cx="64055" cy="64055"/>
        </a:xfrm>
        <a:prstGeom prst="ellipse">
          <a:avLst/>
        </a:prstGeom>
        <a:gradFill rotWithShape="0">
          <a:gsLst>
            <a:gs pos="0">
              <a:schemeClr val="accent5">
                <a:tint val="98000"/>
                <a:lumMod val="114000"/>
              </a:schemeClr>
            </a:gs>
            <a:gs pos="100000">
              <a:schemeClr val="accent5">
                <a:shade val="90000"/>
                <a:lumMod val="84000"/>
              </a:schemeClr>
            </a:gs>
          </a:gsLst>
          <a:lin ang="5400000" scaled="0"/>
        </a:gradFill>
        <a:ln w="6350" cap="rnd" cmpd="sng" algn="ctr">
          <a:solidFill>
            <a:schemeClr val="lt1">
              <a:hueOff val="0"/>
              <a:satOff val="0"/>
              <a:lumOff val="0"/>
              <a:alphaOff val="0"/>
            </a:schemeClr>
          </a:solidFill>
          <a:prstDash val="solid"/>
          <a:miter lim="800000"/>
        </a:ln>
        <a:effectLst>
          <a:outerShdw blurRad="38100" dist="25400" dir="5400000" rotWithShape="0">
            <a:srgbClr val="000000">
              <a:alpha val="45000"/>
            </a:srgbClr>
          </a:outerShdw>
        </a:effectLst>
      </dsp:spPr>
      <dsp:style>
        <a:lnRef idx="1">
          <a:scrgbClr r="0" g="0" b="0"/>
        </a:lnRef>
        <a:fillRef idx="3">
          <a:scrgbClr r="0" g="0" b="0"/>
        </a:fillRef>
        <a:effectRef idx="2">
          <a:scrgbClr r="0" g="0" b="0"/>
        </a:effectRef>
        <a:fontRef idx="minor">
          <a:schemeClr val="lt1"/>
        </a:fontRef>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06212D-A16A-4618-A786-7E18B0D99048}">
      <dsp:nvSpPr>
        <dsp:cNvPr id="0" name=""/>
        <dsp:cNvSpPr/>
      </dsp:nvSpPr>
      <dsp:spPr>
        <a:xfrm>
          <a:off x="0" y="23935"/>
          <a:ext cx="9622876" cy="772200"/>
        </a:xfrm>
        <a:prstGeom prst="roundRect">
          <a:avLst/>
        </a:prstGeom>
        <a:gradFill rotWithShape="0">
          <a:gsLst>
            <a:gs pos="0">
              <a:schemeClr val="accent1">
                <a:hueOff val="0"/>
                <a:satOff val="0"/>
                <a:lumOff val="0"/>
                <a:alphaOff val="0"/>
                <a:shade val="15000"/>
                <a:satMod val="180000"/>
              </a:schemeClr>
            </a:gs>
            <a:gs pos="50000">
              <a:schemeClr val="accent1">
                <a:hueOff val="0"/>
                <a:satOff val="0"/>
                <a:lumOff val="0"/>
                <a:alphaOff val="0"/>
                <a:shade val="45000"/>
                <a:satMod val="170000"/>
              </a:schemeClr>
            </a:gs>
            <a:gs pos="70000">
              <a:schemeClr val="accent1">
                <a:hueOff val="0"/>
                <a:satOff val="0"/>
                <a:lumOff val="0"/>
                <a:alphaOff val="0"/>
                <a:tint val="99000"/>
                <a:shade val="65000"/>
                <a:satMod val="155000"/>
              </a:schemeClr>
            </a:gs>
            <a:gs pos="100000">
              <a:schemeClr val="accent1">
                <a:hueOff val="0"/>
                <a:satOff val="0"/>
                <a:lumOff val="0"/>
                <a:alphaOff val="0"/>
                <a:tint val="100000"/>
                <a:shade val="100000"/>
                <a:satMod val="155000"/>
              </a:schemeClr>
            </a:gs>
          </a:gsLst>
          <a:lin ang="16200000" scaled="0"/>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5730" tIns="125730" rIns="125730" bIns="125730" numCol="1" spcCol="1270" anchor="ctr" anchorCtr="0">
          <a:noAutofit/>
        </a:bodyPr>
        <a:lstStyle/>
        <a:p>
          <a:pPr lvl="0" algn="l" defTabSz="1466850">
            <a:lnSpc>
              <a:spcPct val="90000"/>
            </a:lnSpc>
            <a:spcBef>
              <a:spcPct val="0"/>
            </a:spcBef>
            <a:spcAft>
              <a:spcPct val="35000"/>
            </a:spcAft>
          </a:pPr>
          <a:r>
            <a:rPr lang="en-US" sz="3300" kern="1200" dirty="0">
              <a:latin typeface="Times New Roman" panose="02020603050405020304" pitchFamily="18" charset="0"/>
              <a:cs typeface="Times New Roman" panose="02020603050405020304" pitchFamily="18" charset="0"/>
            </a:rPr>
            <a:t>Ubuntu Desktop Version</a:t>
          </a:r>
        </a:p>
      </dsp:txBody>
      <dsp:txXfrm>
        <a:off x="37696" y="61631"/>
        <a:ext cx="9547484" cy="696808"/>
      </dsp:txXfrm>
    </dsp:sp>
    <dsp:sp modelId="{AEF17776-FA6C-418F-8E8A-46A2D0348B9D}">
      <dsp:nvSpPr>
        <dsp:cNvPr id="0" name=""/>
        <dsp:cNvSpPr/>
      </dsp:nvSpPr>
      <dsp:spPr>
        <a:xfrm>
          <a:off x="0" y="891175"/>
          <a:ext cx="9622876" cy="772200"/>
        </a:xfrm>
        <a:prstGeom prst="roundRect">
          <a:avLst/>
        </a:prstGeom>
        <a:gradFill rotWithShape="0">
          <a:gsLst>
            <a:gs pos="0">
              <a:schemeClr val="accent1">
                <a:hueOff val="0"/>
                <a:satOff val="0"/>
                <a:lumOff val="0"/>
                <a:alphaOff val="0"/>
                <a:shade val="15000"/>
                <a:satMod val="180000"/>
              </a:schemeClr>
            </a:gs>
            <a:gs pos="50000">
              <a:schemeClr val="accent1">
                <a:hueOff val="0"/>
                <a:satOff val="0"/>
                <a:lumOff val="0"/>
                <a:alphaOff val="0"/>
                <a:shade val="45000"/>
                <a:satMod val="170000"/>
              </a:schemeClr>
            </a:gs>
            <a:gs pos="70000">
              <a:schemeClr val="accent1">
                <a:hueOff val="0"/>
                <a:satOff val="0"/>
                <a:lumOff val="0"/>
                <a:alphaOff val="0"/>
                <a:tint val="99000"/>
                <a:shade val="65000"/>
                <a:satMod val="155000"/>
              </a:schemeClr>
            </a:gs>
            <a:gs pos="100000">
              <a:schemeClr val="accent1">
                <a:hueOff val="0"/>
                <a:satOff val="0"/>
                <a:lumOff val="0"/>
                <a:alphaOff val="0"/>
                <a:tint val="100000"/>
                <a:shade val="100000"/>
                <a:satMod val="155000"/>
              </a:schemeClr>
            </a:gs>
          </a:gsLst>
          <a:lin ang="16200000" scaled="0"/>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5730" tIns="125730" rIns="125730" bIns="125730" numCol="1" spcCol="1270" anchor="ctr" anchorCtr="0">
          <a:noAutofit/>
        </a:bodyPr>
        <a:lstStyle/>
        <a:p>
          <a:pPr lvl="0" algn="l" defTabSz="1466850">
            <a:lnSpc>
              <a:spcPct val="90000"/>
            </a:lnSpc>
            <a:spcBef>
              <a:spcPct val="0"/>
            </a:spcBef>
            <a:spcAft>
              <a:spcPct val="35000"/>
            </a:spcAft>
          </a:pPr>
          <a:r>
            <a:rPr lang="en-US" sz="3300" kern="1200">
              <a:latin typeface="Times New Roman" panose="02020603050405020304" pitchFamily="18" charset="0"/>
              <a:cs typeface="Times New Roman" panose="02020603050405020304" pitchFamily="18" charset="0"/>
            </a:rPr>
            <a:t>Ubuntu Server Version</a:t>
          </a:r>
        </a:p>
      </dsp:txBody>
      <dsp:txXfrm>
        <a:off x="37696" y="928871"/>
        <a:ext cx="9547484" cy="696808"/>
      </dsp:txXfrm>
    </dsp:sp>
    <dsp:sp modelId="{E8D4565F-16C0-475C-90BE-40E0C03E7FD2}">
      <dsp:nvSpPr>
        <dsp:cNvPr id="0" name=""/>
        <dsp:cNvSpPr/>
      </dsp:nvSpPr>
      <dsp:spPr>
        <a:xfrm>
          <a:off x="0" y="1758416"/>
          <a:ext cx="9622876" cy="772200"/>
        </a:xfrm>
        <a:prstGeom prst="roundRect">
          <a:avLst/>
        </a:prstGeom>
        <a:gradFill rotWithShape="0">
          <a:gsLst>
            <a:gs pos="0">
              <a:schemeClr val="accent1">
                <a:hueOff val="0"/>
                <a:satOff val="0"/>
                <a:lumOff val="0"/>
                <a:alphaOff val="0"/>
                <a:shade val="15000"/>
                <a:satMod val="180000"/>
              </a:schemeClr>
            </a:gs>
            <a:gs pos="50000">
              <a:schemeClr val="accent1">
                <a:hueOff val="0"/>
                <a:satOff val="0"/>
                <a:lumOff val="0"/>
                <a:alphaOff val="0"/>
                <a:shade val="45000"/>
                <a:satMod val="170000"/>
              </a:schemeClr>
            </a:gs>
            <a:gs pos="70000">
              <a:schemeClr val="accent1">
                <a:hueOff val="0"/>
                <a:satOff val="0"/>
                <a:lumOff val="0"/>
                <a:alphaOff val="0"/>
                <a:tint val="99000"/>
                <a:shade val="65000"/>
                <a:satMod val="155000"/>
              </a:schemeClr>
            </a:gs>
            <a:gs pos="100000">
              <a:schemeClr val="accent1">
                <a:hueOff val="0"/>
                <a:satOff val="0"/>
                <a:lumOff val="0"/>
                <a:alphaOff val="0"/>
                <a:tint val="100000"/>
                <a:shade val="100000"/>
                <a:satMod val="155000"/>
              </a:schemeClr>
            </a:gs>
          </a:gsLst>
          <a:lin ang="16200000" scaled="0"/>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5730" tIns="125730" rIns="125730" bIns="125730" numCol="1" spcCol="1270" anchor="ctr" anchorCtr="0">
          <a:noAutofit/>
        </a:bodyPr>
        <a:lstStyle/>
        <a:p>
          <a:pPr lvl="0" algn="l" defTabSz="1466850">
            <a:lnSpc>
              <a:spcPct val="90000"/>
            </a:lnSpc>
            <a:spcBef>
              <a:spcPct val="0"/>
            </a:spcBef>
            <a:spcAft>
              <a:spcPct val="35000"/>
            </a:spcAft>
          </a:pPr>
          <a:r>
            <a:rPr lang="en-US" sz="3300" kern="1200" dirty="0">
              <a:latin typeface="Times New Roman" panose="02020603050405020304" pitchFamily="18" charset="0"/>
              <a:cs typeface="Times New Roman" panose="02020603050405020304" pitchFamily="18" charset="0"/>
            </a:rPr>
            <a:t>Redhat</a:t>
          </a:r>
        </a:p>
      </dsp:txBody>
      <dsp:txXfrm>
        <a:off x="37696" y="1796112"/>
        <a:ext cx="9547484" cy="696808"/>
      </dsp:txXfrm>
    </dsp:sp>
    <dsp:sp modelId="{9E13BB80-35AD-430C-803B-041331D12971}">
      <dsp:nvSpPr>
        <dsp:cNvPr id="0" name=""/>
        <dsp:cNvSpPr/>
      </dsp:nvSpPr>
      <dsp:spPr>
        <a:xfrm>
          <a:off x="0" y="2625656"/>
          <a:ext cx="9622876" cy="772200"/>
        </a:xfrm>
        <a:prstGeom prst="roundRect">
          <a:avLst/>
        </a:prstGeom>
        <a:gradFill rotWithShape="0">
          <a:gsLst>
            <a:gs pos="0">
              <a:schemeClr val="accent1">
                <a:hueOff val="0"/>
                <a:satOff val="0"/>
                <a:lumOff val="0"/>
                <a:alphaOff val="0"/>
                <a:shade val="15000"/>
                <a:satMod val="180000"/>
              </a:schemeClr>
            </a:gs>
            <a:gs pos="50000">
              <a:schemeClr val="accent1">
                <a:hueOff val="0"/>
                <a:satOff val="0"/>
                <a:lumOff val="0"/>
                <a:alphaOff val="0"/>
                <a:shade val="45000"/>
                <a:satMod val="170000"/>
              </a:schemeClr>
            </a:gs>
            <a:gs pos="70000">
              <a:schemeClr val="accent1">
                <a:hueOff val="0"/>
                <a:satOff val="0"/>
                <a:lumOff val="0"/>
                <a:alphaOff val="0"/>
                <a:tint val="99000"/>
                <a:shade val="65000"/>
                <a:satMod val="155000"/>
              </a:schemeClr>
            </a:gs>
            <a:gs pos="100000">
              <a:schemeClr val="accent1">
                <a:hueOff val="0"/>
                <a:satOff val="0"/>
                <a:lumOff val="0"/>
                <a:alphaOff val="0"/>
                <a:tint val="100000"/>
                <a:shade val="100000"/>
                <a:satMod val="155000"/>
              </a:schemeClr>
            </a:gs>
          </a:gsLst>
          <a:lin ang="16200000" scaled="0"/>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5730" tIns="125730" rIns="125730" bIns="125730" numCol="1" spcCol="1270" anchor="ctr" anchorCtr="0">
          <a:noAutofit/>
        </a:bodyPr>
        <a:lstStyle/>
        <a:p>
          <a:pPr lvl="0" algn="l" defTabSz="1466850">
            <a:lnSpc>
              <a:spcPct val="90000"/>
            </a:lnSpc>
            <a:spcBef>
              <a:spcPct val="0"/>
            </a:spcBef>
            <a:spcAft>
              <a:spcPct val="35000"/>
            </a:spcAft>
          </a:pPr>
          <a:r>
            <a:rPr lang="en-US" sz="3300" kern="1200" dirty="0">
              <a:latin typeface="Times New Roman" panose="02020603050405020304" pitchFamily="18" charset="0"/>
              <a:cs typeface="Times New Roman" panose="02020603050405020304" pitchFamily="18" charset="0"/>
            </a:rPr>
            <a:t>CentOS</a:t>
          </a:r>
        </a:p>
      </dsp:txBody>
      <dsp:txXfrm>
        <a:off x="37696" y="2663352"/>
        <a:ext cx="9547484" cy="69680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9440076-CDD0-4457-AE49-8E82E5AACD9A}">
      <dsp:nvSpPr>
        <dsp:cNvPr id="0" name=""/>
        <dsp:cNvSpPr/>
      </dsp:nvSpPr>
      <dsp:spPr>
        <a:xfrm>
          <a:off x="1301438" y="143714"/>
          <a:ext cx="1944000" cy="1944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w="25400" cap="flat" cmpd="sng" algn="ctr">
          <a:noFill/>
          <a:miter lim="800000"/>
        </a:ln>
        <a:effectLst/>
      </dsp:spPr>
      <dsp:style>
        <a:lnRef idx="2">
          <a:scrgbClr r="0" g="0" b="0"/>
        </a:lnRef>
        <a:fillRef idx="1">
          <a:scrgbClr r="0" g="0" b="0"/>
        </a:fillRef>
        <a:effectRef idx="0">
          <a:scrgbClr r="0" g="0" b="0"/>
        </a:effectRef>
        <a:fontRef idx="minor">
          <a:schemeClr val="lt1"/>
        </a:fontRef>
      </dsp:style>
    </dsp:sp>
    <dsp:sp modelId="{6A7C19B1-9580-473D-A1F6-581FFD75C6DD}">
      <dsp:nvSpPr>
        <dsp:cNvPr id="0" name=""/>
        <dsp:cNvSpPr/>
      </dsp:nvSpPr>
      <dsp:spPr>
        <a:xfrm>
          <a:off x="113438" y="2558077"/>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1200150">
            <a:lnSpc>
              <a:spcPct val="90000"/>
            </a:lnSpc>
            <a:spcBef>
              <a:spcPct val="0"/>
            </a:spcBef>
            <a:spcAft>
              <a:spcPct val="35000"/>
            </a:spcAft>
          </a:pPr>
          <a:r>
            <a:rPr lang="en-US" sz="2700" b="0" i="0" kern="1200" dirty="0"/>
            <a:t>Graphical User Interface (GUI)</a:t>
          </a:r>
          <a:endParaRPr lang="en-US" sz="2700" kern="1200" dirty="0"/>
        </a:p>
      </dsp:txBody>
      <dsp:txXfrm>
        <a:off x="113438" y="2558077"/>
        <a:ext cx="4320000" cy="720000"/>
      </dsp:txXfrm>
    </dsp:sp>
    <dsp:sp modelId="{2AFD61DC-50AF-4987-BBB1-C1F30E026A24}">
      <dsp:nvSpPr>
        <dsp:cNvPr id="0" name=""/>
        <dsp:cNvSpPr/>
      </dsp:nvSpPr>
      <dsp:spPr>
        <a:xfrm>
          <a:off x="6377438" y="143714"/>
          <a:ext cx="1944000" cy="1944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a:ln w="25400" cap="flat" cmpd="sng" algn="ctr">
          <a:noFill/>
          <a:miter lim="800000"/>
        </a:ln>
        <a:effectLst/>
      </dsp:spPr>
      <dsp:style>
        <a:lnRef idx="2">
          <a:scrgbClr r="0" g="0" b="0"/>
        </a:lnRef>
        <a:fillRef idx="1">
          <a:scrgbClr r="0" g="0" b="0"/>
        </a:fillRef>
        <a:effectRef idx="0">
          <a:scrgbClr r="0" g="0" b="0"/>
        </a:effectRef>
        <a:fontRef idx="minor">
          <a:schemeClr val="lt1"/>
        </a:fontRef>
      </dsp:style>
    </dsp:sp>
    <dsp:sp modelId="{6EBDD49F-2D25-49CD-8EA5-D73FDD1C5741}">
      <dsp:nvSpPr>
        <dsp:cNvPr id="0" name=""/>
        <dsp:cNvSpPr/>
      </dsp:nvSpPr>
      <dsp:spPr>
        <a:xfrm>
          <a:off x="5189438" y="2558077"/>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1200150">
            <a:lnSpc>
              <a:spcPct val="90000"/>
            </a:lnSpc>
            <a:spcBef>
              <a:spcPct val="0"/>
            </a:spcBef>
            <a:spcAft>
              <a:spcPct val="35000"/>
            </a:spcAft>
          </a:pPr>
          <a:r>
            <a:rPr lang="en-US" sz="2700" b="0" i="0" kern="1200" dirty="0"/>
            <a:t>Command-Line Interface (CLI)</a:t>
          </a:r>
          <a:endParaRPr lang="en-US" sz="2700" kern="1200" dirty="0"/>
        </a:p>
      </dsp:txBody>
      <dsp:txXfrm>
        <a:off x="5189438" y="2558077"/>
        <a:ext cx="4320000" cy="72000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3EFA97B-A8D3-474A-8020-C62C7912FCB4}">
      <dsp:nvSpPr>
        <dsp:cNvPr id="0" name=""/>
        <dsp:cNvSpPr/>
      </dsp:nvSpPr>
      <dsp:spPr>
        <a:xfrm>
          <a:off x="584506" y="533110"/>
          <a:ext cx="1247123" cy="1247123"/>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2AE6D04-7227-4A86-A154-7CC6439C058F}">
      <dsp:nvSpPr>
        <dsp:cNvPr id="0" name=""/>
        <dsp:cNvSpPr/>
      </dsp:nvSpPr>
      <dsp:spPr>
        <a:xfrm>
          <a:off x="850287" y="798890"/>
          <a:ext cx="715562" cy="715562"/>
        </a:xfrm>
        <a:prstGeom prst="rect">
          <a:avLst/>
        </a:prstGeom>
        <a:blipFill>
          <a:blip xmlns:r="http://schemas.openxmlformats.org/officeDocument/2006/relationships" r:embed="rId1" cstate="print">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w="25400" cap="flat" cmpd="sng" algn="ctr">
          <a:noFill/>
          <a:miter lim="800000"/>
        </a:ln>
        <a:effectLst/>
      </dsp:spPr>
      <dsp:style>
        <a:lnRef idx="2">
          <a:scrgbClr r="0" g="0" b="0"/>
        </a:lnRef>
        <a:fillRef idx="1">
          <a:scrgbClr r="0" g="0" b="0"/>
        </a:fillRef>
        <a:effectRef idx="0">
          <a:scrgbClr r="0" g="0" b="0"/>
        </a:effectRef>
        <a:fontRef idx="minor">
          <a:schemeClr val="lt1"/>
        </a:fontRef>
      </dsp:style>
    </dsp:sp>
    <dsp:sp modelId="{712DDEC8-5CD4-42BC-AF65-35C6BB10D8E9}">
      <dsp:nvSpPr>
        <dsp:cNvPr id="0" name=""/>
        <dsp:cNvSpPr/>
      </dsp:nvSpPr>
      <dsp:spPr>
        <a:xfrm>
          <a:off x="185836" y="2168681"/>
          <a:ext cx="2044464"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1422400">
            <a:lnSpc>
              <a:spcPct val="100000"/>
            </a:lnSpc>
            <a:spcBef>
              <a:spcPct val="0"/>
            </a:spcBef>
            <a:spcAft>
              <a:spcPct val="35000"/>
            </a:spcAft>
            <a:defRPr cap="all"/>
          </a:pPr>
          <a:r>
            <a:rPr lang="en-US" sz="3200" b="0" i="0" kern="1200" dirty="0">
              <a:latin typeface="Times New Roman" panose="02020603050405020304" pitchFamily="18" charset="0"/>
              <a:cs typeface="Times New Roman" panose="02020603050405020304" pitchFamily="18" charset="0"/>
            </a:rPr>
            <a:t>/bin</a:t>
          </a:r>
          <a:endParaRPr lang="en-US" sz="3200" kern="1200" dirty="0">
            <a:latin typeface="Times New Roman" panose="02020603050405020304" pitchFamily="18" charset="0"/>
            <a:cs typeface="Times New Roman" panose="02020603050405020304" pitchFamily="18" charset="0"/>
          </a:endParaRPr>
        </a:p>
      </dsp:txBody>
      <dsp:txXfrm>
        <a:off x="185836" y="2168681"/>
        <a:ext cx="2044464" cy="720000"/>
      </dsp:txXfrm>
    </dsp:sp>
    <dsp:sp modelId="{AF238FD0-1D09-404A-829B-14009598158E}">
      <dsp:nvSpPr>
        <dsp:cNvPr id="0" name=""/>
        <dsp:cNvSpPr/>
      </dsp:nvSpPr>
      <dsp:spPr>
        <a:xfrm>
          <a:off x="2986753" y="533110"/>
          <a:ext cx="1247123" cy="1247123"/>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F1C4D37-3032-4D90-841A-1131FB45519F}">
      <dsp:nvSpPr>
        <dsp:cNvPr id="0" name=""/>
        <dsp:cNvSpPr/>
      </dsp:nvSpPr>
      <dsp:spPr>
        <a:xfrm>
          <a:off x="3252533" y="798890"/>
          <a:ext cx="715562" cy="715562"/>
        </a:xfrm>
        <a:prstGeom prst="rect">
          <a:avLst/>
        </a:prstGeom>
        <a:blipFill>
          <a:blip xmlns:r="http://schemas.openxmlformats.org/officeDocument/2006/relationships"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a:ln w="25400" cap="flat" cmpd="sng" algn="ctr">
          <a:noFill/>
          <a:miter lim="800000"/>
        </a:ln>
        <a:effectLst/>
      </dsp:spPr>
      <dsp:style>
        <a:lnRef idx="2">
          <a:scrgbClr r="0" g="0" b="0"/>
        </a:lnRef>
        <a:fillRef idx="1">
          <a:scrgbClr r="0" g="0" b="0"/>
        </a:fillRef>
        <a:effectRef idx="0">
          <a:scrgbClr r="0" g="0" b="0"/>
        </a:effectRef>
        <a:fontRef idx="minor">
          <a:schemeClr val="lt1"/>
        </a:fontRef>
      </dsp:style>
    </dsp:sp>
    <dsp:sp modelId="{875F059C-AF38-4C56-AABE-004359FA55E9}">
      <dsp:nvSpPr>
        <dsp:cNvPr id="0" name=""/>
        <dsp:cNvSpPr/>
      </dsp:nvSpPr>
      <dsp:spPr>
        <a:xfrm>
          <a:off x="2588082" y="2168681"/>
          <a:ext cx="2044464"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1422400">
            <a:lnSpc>
              <a:spcPct val="100000"/>
            </a:lnSpc>
            <a:spcBef>
              <a:spcPct val="0"/>
            </a:spcBef>
            <a:spcAft>
              <a:spcPct val="35000"/>
            </a:spcAft>
            <a:defRPr cap="all"/>
          </a:pPr>
          <a:r>
            <a:rPr lang="en-US" sz="3200" b="0" i="0" kern="1200" dirty="0">
              <a:latin typeface="Times New Roman" panose="02020603050405020304" pitchFamily="18" charset="0"/>
              <a:cs typeface="Times New Roman" panose="02020603050405020304" pitchFamily="18" charset="0"/>
            </a:rPr>
            <a:t>/sbin</a:t>
          </a:r>
          <a:endParaRPr lang="en-US" sz="3200" kern="1200" dirty="0">
            <a:latin typeface="Times New Roman" panose="02020603050405020304" pitchFamily="18" charset="0"/>
            <a:cs typeface="Times New Roman" panose="02020603050405020304" pitchFamily="18" charset="0"/>
          </a:endParaRPr>
        </a:p>
      </dsp:txBody>
      <dsp:txXfrm>
        <a:off x="2588082" y="2168681"/>
        <a:ext cx="2044464" cy="720000"/>
      </dsp:txXfrm>
    </dsp:sp>
    <dsp:sp modelId="{DE2CA35C-6375-4AA4-936B-50EAE0C9317A}">
      <dsp:nvSpPr>
        <dsp:cNvPr id="0" name=""/>
        <dsp:cNvSpPr/>
      </dsp:nvSpPr>
      <dsp:spPr>
        <a:xfrm>
          <a:off x="5388999" y="533110"/>
          <a:ext cx="1247123" cy="1247123"/>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DA19CD2-D962-40BC-B4D8-D05854886014}">
      <dsp:nvSpPr>
        <dsp:cNvPr id="0" name=""/>
        <dsp:cNvSpPr/>
      </dsp:nvSpPr>
      <dsp:spPr>
        <a:xfrm>
          <a:off x="5654779" y="798890"/>
          <a:ext cx="715562" cy="715562"/>
        </a:xfrm>
        <a:prstGeom prst="rect">
          <a:avLst/>
        </a:prstGeom>
        <a:blipFill>
          <a:blip xmlns:r="http://schemas.openxmlformats.org/officeDocument/2006/relationships"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a:blipFill>
        <a:ln w="25400" cap="flat" cmpd="sng" algn="ctr">
          <a:noFill/>
          <a:miter lim="800000"/>
        </a:ln>
        <a:effectLst/>
      </dsp:spPr>
      <dsp:style>
        <a:lnRef idx="2">
          <a:scrgbClr r="0" g="0" b="0"/>
        </a:lnRef>
        <a:fillRef idx="1">
          <a:scrgbClr r="0" g="0" b="0"/>
        </a:fillRef>
        <a:effectRef idx="0">
          <a:scrgbClr r="0" g="0" b="0"/>
        </a:effectRef>
        <a:fontRef idx="minor">
          <a:schemeClr val="lt1"/>
        </a:fontRef>
      </dsp:style>
    </dsp:sp>
    <dsp:sp modelId="{6988EC0E-A3D1-4684-A772-68112F1FDE77}">
      <dsp:nvSpPr>
        <dsp:cNvPr id="0" name=""/>
        <dsp:cNvSpPr/>
      </dsp:nvSpPr>
      <dsp:spPr>
        <a:xfrm>
          <a:off x="4990328" y="2168681"/>
          <a:ext cx="2044464"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1422400">
            <a:lnSpc>
              <a:spcPct val="100000"/>
            </a:lnSpc>
            <a:spcBef>
              <a:spcPct val="0"/>
            </a:spcBef>
            <a:spcAft>
              <a:spcPct val="35000"/>
            </a:spcAft>
            <a:defRPr cap="all"/>
          </a:pPr>
          <a:r>
            <a:rPr lang="en-US" sz="3200" b="0" i="0" kern="1200" dirty="0">
              <a:latin typeface="Times New Roman" panose="02020603050405020304" pitchFamily="18" charset="0"/>
              <a:cs typeface="Times New Roman" panose="02020603050405020304" pitchFamily="18" charset="0"/>
            </a:rPr>
            <a:t>/usr/bin</a:t>
          </a:r>
          <a:endParaRPr lang="en-US" sz="3200" kern="1200" dirty="0">
            <a:latin typeface="Times New Roman" panose="02020603050405020304" pitchFamily="18" charset="0"/>
            <a:cs typeface="Times New Roman" panose="02020603050405020304" pitchFamily="18" charset="0"/>
          </a:endParaRPr>
        </a:p>
      </dsp:txBody>
      <dsp:txXfrm>
        <a:off x="4990328" y="2168681"/>
        <a:ext cx="2044464" cy="720000"/>
      </dsp:txXfrm>
    </dsp:sp>
    <dsp:sp modelId="{372EC6E3-6978-47DB-93F2-43DAF68F1680}">
      <dsp:nvSpPr>
        <dsp:cNvPr id="0" name=""/>
        <dsp:cNvSpPr/>
      </dsp:nvSpPr>
      <dsp:spPr>
        <a:xfrm>
          <a:off x="7791245" y="533110"/>
          <a:ext cx="1247123" cy="1247123"/>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B7AAA4A-BD02-4BE1-A7A4-C5A35F08C76A}">
      <dsp:nvSpPr>
        <dsp:cNvPr id="0" name=""/>
        <dsp:cNvSpPr/>
      </dsp:nvSpPr>
      <dsp:spPr>
        <a:xfrm>
          <a:off x="8057025" y="798890"/>
          <a:ext cx="715562" cy="715562"/>
        </a:xfrm>
        <a:prstGeom prst="rect">
          <a:avLst/>
        </a:prstGeom>
        <a:blipFill>
          <a:blip xmlns:r="http://schemas.openxmlformats.org/officeDocument/2006/relationships" r:embed="rId7" cstate="print">
            <a:extLst>
              <a:ext uri="{28A0092B-C50C-407E-A947-70E740481C1C}">
                <a14:useLocalDpi xmlns:a14="http://schemas.microsoft.com/office/drawing/2010/main" val="0"/>
              </a:ext>
              <a:ext uri="{96DAC541-7B7A-43D3-8B79-37D633B846F1}">
                <asvg:svgBlip xmlns:asvg="http://schemas.microsoft.com/office/drawing/2016/SVG/main" xmlns="" r:embed="rId8"/>
              </a:ext>
            </a:extLst>
          </a:blip>
          <a:stretch>
            <a:fillRect/>
          </a:stretch>
        </a:blipFill>
        <a:ln w="25400" cap="flat" cmpd="sng" algn="ctr">
          <a:noFill/>
          <a:miter lim="800000"/>
        </a:ln>
        <a:effectLst/>
      </dsp:spPr>
      <dsp:style>
        <a:lnRef idx="2">
          <a:scrgbClr r="0" g="0" b="0"/>
        </a:lnRef>
        <a:fillRef idx="1">
          <a:scrgbClr r="0" g="0" b="0"/>
        </a:fillRef>
        <a:effectRef idx="0">
          <a:scrgbClr r="0" g="0" b="0"/>
        </a:effectRef>
        <a:fontRef idx="minor">
          <a:schemeClr val="lt1"/>
        </a:fontRef>
      </dsp:style>
    </dsp:sp>
    <dsp:sp modelId="{B6771792-3089-4EC5-9D17-E3CD970FBCF6}">
      <dsp:nvSpPr>
        <dsp:cNvPr id="0" name=""/>
        <dsp:cNvSpPr/>
      </dsp:nvSpPr>
      <dsp:spPr>
        <a:xfrm>
          <a:off x="7392574" y="2168681"/>
          <a:ext cx="2044464"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1422400">
            <a:lnSpc>
              <a:spcPct val="100000"/>
            </a:lnSpc>
            <a:spcBef>
              <a:spcPct val="0"/>
            </a:spcBef>
            <a:spcAft>
              <a:spcPct val="35000"/>
            </a:spcAft>
            <a:defRPr cap="all"/>
          </a:pPr>
          <a:r>
            <a:rPr lang="en-US" sz="3200" b="0" i="0" kern="1200" dirty="0">
              <a:latin typeface="Times New Roman" panose="02020603050405020304" pitchFamily="18" charset="0"/>
              <a:cs typeface="Times New Roman" panose="02020603050405020304" pitchFamily="18" charset="0"/>
            </a:rPr>
            <a:t>/usr/sbin</a:t>
          </a:r>
          <a:endParaRPr lang="en-US" sz="3200" kern="1200" dirty="0">
            <a:latin typeface="Times New Roman" panose="02020603050405020304" pitchFamily="18" charset="0"/>
            <a:cs typeface="Times New Roman" panose="02020603050405020304" pitchFamily="18" charset="0"/>
          </a:endParaRPr>
        </a:p>
      </dsp:txBody>
      <dsp:txXfrm>
        <a:off x="7392574" y="2168681"/>
        <a:ext cx="2044464" cy="72000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1FDE3D-ADC4-43F7-9905-2CC24512297A}">
      <dsp:nvSpPr>
        <dsp:cNvPr id="0" name=""/>
        <dsp:cNvSpPr/>
      </dsp:nvSpPr>
      <dsp:spPr>
        <a:xfrm>
          <a:off x="1174" y="641948"/>
          <a:ext cx="4275789" cy="2137894"/>
        </a:xfrm>
        <a:prstGeom prst="roundRect">
          <a:avLst>
            <a:gd name="adj" fmla="val 10000"/>
          </a:avLst>
        </a:prstGeom>
        <a:gradFill rotWithShape="0">
          <a:gsLst>
            <a:gs pos="0">
              <a:schemeClr val="dk2">
                <a:hueOff val="0"/>
                <a:satOff val="0"/>
                <a:lumOff val="0"/>
                <a:alphaOff val="0"/>
                <a:shade val="15000"/>
                <a:satMod val="180000"/>
              </a:schemeClr>
            </a:gs>
            <a:gs pos="50000">
              <a:schemeClr val="dk2">
                <a:hueOff val="0"/>
                <a:satOff val="0"/>
                <a:lumOff val="0"/>
                <a:alphaOff val="0"/>
                <a:shade val="45000"/>
                <a:satMod val="170000"/>
              </a:schemeClr>
            </a:gs>
            <a:gs pos="70000">
              <a:schemeClr val="dk2">
                <a:hueOff val="0"/>
                <a:satOff val="0"/>
                <a:lumOff val="0"/>
                <a:alphaOff val="0"/>
                <a:tint val="99000"/>
                <a:shade val="65000"/>
                <a:satMod val="155000"/>
              </a:schemeClr>
            </a:gs>
            <a:gs pos="100000">
              <a:schemeClr val="dk2">
                <a:hueOff val="0"/>
                <a:satOff val="0"/>
                <a:lumOff val="0"/>
                <a:alphaOff val="0"/>
                <a:tint val="100000"/>
                <a:shade val="100000"/>
                <a:satMod val="155000"/>
              </a:schemeClr>
            </a:gs>
          </a:gsLst>
          <a:lin ang="16200000" scaled="0"/>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55880" rIns="83820" bIns="55880" numCol="1" spcCol="1270" anchor="ctr" anchorCtr="0">
          <a:noAutofit/>
        </a:bodyPr>
        <a:lstStyle/>
        <a:p>
          <a:pPr lvl="0" algn="ctr" defTabSz="1955800">
            <a:lnSpc>
              <a:spcPct val="90000"/>
            </a:lnSpc>
            <a:spcBef>
              <a:spcPct val="0"/>
            </a:spcBef>
            <a:spcAft>
              <a:spcPct val="35000"/>
            </a:spcAft>
          </a:pPr>
          <a:r>
            <a:rPr lang="en-US" sz="4400" b="0" i="0" kern="1200" dirty="0">
              <a:latin typeface="Times New Roman" panose="02020603050405020304" pitchFamily="18" charset="0"/>
              <a:cs typeface="Times New Roman" panose="02020603050405020304" pitchFamily="18" charset="0"/>
            </a:rPr>
            <a:t>MBR (Legacy) 2TB</a:t>
          </a:r>
          <a:endParaRPr lang="en-US" sz="4400" kern="1200" dirty="0">
            <a:latin typeface="Times New Roman" panose="02020603050405020304" pitchFamily="18" charset="0"/>
            <a:cs typeface="Times New Roman" panose="02020603050405020304" pitchFamily="18" charset="0"/>
          </a:endParaRPr>
        </a:p>
      </dsp:txBody>
      <dsp:txXfrm>
        <a:off x="63791" y="704565"/>
        <a:ext cx="4150555" cy="2012660"/>
      </dsp:txXfrm>
    </dsp:sp>
    <dsp:sp modelId="{75C43600-1150-4123-8191-EBE0F22E7D54}">
      <dsp:nvSpPr>
        <dsp:cNvPr id="0" name=""/>
        <dsp:cNvSpPr/>
      </dsp:nvSpPr>
      <dsp:spPr>
        <a:xfrm>
          <a:off x="5345911" y="641948"/>
          <a:ext cx="4275789" cy="2137894"/>
        </a:xfrm>
        <a:prstGeom prst="roundRect">
          <a:avLst>
            <a:gd name="adj" fmla="val 10000"/>
          </a:avLst>
        </a:prstGeom>
        <a:gradFill rotWithShape="0">
          <a:gsLst>
            <a:gs pos="0">
              <a:schemeClr val="dk2">
                <a:hueOff val="0"/>
                <a:satOff val="0"/>
                <a:lumOff val="0"/>
                <a:alphaOff val="0"/>
                <a:shade val="15000"/>
                <a:satMod val="180000"/>
              </a:schemeClr>
            </a:gs>
            <a:gs pos="50000">
              <a:schemeClr val="dk2">
                <a:hueOff val="0"/>
                <a:satOff val="0"/>
                <a:lumOff val="0"/>
                <a:alphaOff val="0"/>
                <a:shade val="45000"/>
                <a:satMod val="170000"/>
              </a:schemeClr>
            </a:gs>
            <a:gs pos="70000">
              <a:schemeClr val="dk2">
                <a:hueOff val="0"/>
                <a:satOff val="0"/>
                <a:lumOff val="0"/>
                <a:alphaOff val="0"/>
                <a:tint val="99000"/>
                <a:shade val="65000"/>
                <a:satMod val="155000"/>
              </a:schemeClr>
            </a:gs>
            <a:gs pos="100000">
              <a:schemeClr val="dk2">
                <a:hueOff val="0"/>
                <a:satOff val="0"/>
                <a:lumOff val="0"/>
                <a:alphaOff val="0"/>
                <a:tint val="100000"/>
                <a:shade val="100000"/>
                <a:satMod val="155000"/>
              </a:schemeClr>
            </a:gs>
          </a:gsLst>
          <a:lin ang="16200000" scaled="0"/>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55880" rIns="83820" bIns="55880" numCol="1" spcCol="1270" anchor="ctr" anchorCtr="0">
          <a:noAutofit/>
        </a:bodyPr>
        <a:lstStyle/>
        <a:p>
          <a:pPr lvl="0" algn="ctr" defTabSz="1955800">
            <a:lnSpc>
              <a:spcPct val="90000"/>
            </a:lnSpc>
            <a:spcBef>
              <a:spcPct val="0"/>
            </a:spcBef>
            <a:spcAft>
              <a:spcPct val="35000"/>
            </a:spcAft>
          </a:pPr>
          <a:r>
            <a:rPr lang="en-US" sz="4400" b="0" i="0" kern="1200" dirty="0">
              <a:latin typeface="Times New Roman" panose="02020603050405020304" pitchFamily="18" charset="0"/>
              <a:cs typeface="Times New Roman" panose="02020603050405020304" pitchFamily="18" charset="0"/>
            </a:rPr>
            <a:t>GPT (UEFI) More 2TB</a:t>
          </a:r>
          <a:endParaRPr lang="en-US" sz="4400" kern="1200" dirty="0">
            <a:latin typeface="Times New Roman" panose="02020603050405020304" pitchFamily="18" charset="0"/>
            <a:cs typeface="Times New Roman" panose="02020603050405020304" pitchFamily="18" charset="0"/>
          </a:endParaRPr>
        </a:p>
      </dsp:txBody>
      <dsp:txXfrm>
        <a:off x="5408528" y="704565"/>
        <a:ext cx="4150555" cy="201266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3BF0AA8-BBF6-48BF-8813-F0E6A78A07FC}">
      <dsp:nvSpPr>
        <dsp:cNvPr id="0" name=""/>
        <dsp:cNvSpPr/>
      </dsp:nvSpPr>
      <dsp:spPr>
        <a:xfrm>
          <a:off x="0" y="0"/>
          <a:ext cx="9622876" cy="0"/>
        </a:xfrm>
        <a:prstGeom prst="line">
          <a:avLst/>
        </a:prstGeom>
        <a:gradFill rotWithShape="0">
          <a:gsLst>
            <a:gs pos="0">
              <a:schemeClr val="accent2">
                <a:hueOff val="0"/>
                <a:satOff val="0"/>
                <a:lumOff val="0"/>
                <a:alphaOff val="0"/>
                <a:shade val="15000"/>
                <a:satMod val="180000"/>
              </a:schemeClr>
            </a:gs>
            <a:gs pos="50000">
              <a:schemeClr val="accent2">
                <a:hueOff val="0"/>
                <a:satOff val="0"/>
                <a:lumOff val="0"/>
                <a:alphaOff val="0"/>
                <a:shade val="45000"/>
                <a:satMod val="170000"/>
              </a:schemeClr>
            </a:gs>
            <a:gs pos="70000">
              <a:schemeClr val="accent2">
                <a:hueOff val="0"/>
                <a:satOff val="0"/>
                <a:lumOff val="0"/>
                <a:alphaOff val="0"/>
                <a:tint val="99000"/>
                <a:shade val="65000"/>
                <a:satMod val="155000"/>
              </a:schemeClr>
            </a:gs>
            <a:gs pos="100000">
              <a:schemeClr val="accent2">
                <a:hueOff val="0"/>
                <a:satOff val="0"/>
                <a:lumOff val="0"/>
                <a:alphaOff val="0"/>
                <a:tint val="100000"/>
                <a:shade val="100000"/>
                <a:satMod val="155000"/>
              </a:schemeClr>
            </a:gs>
          </a:gsLst>
          <a:lin ang="16200000" scaled="0"/>
        </a:gradFill>
        <a:ln w="9525" cap="flat" cmpd="sng" algn="ctr">
          <a:solidFill>
            <a:schemeClr val="accent2">
              <a:hueOff val="0"/>
              <a:satOff val="0"/>
              <a:lumOff val="0"/>
              <a:alphaOff val="0"/>
            </a:schemeClr>
          </a:solidFill>
          <a:miter lim="800000"/>
        </a:ln>
        <a:effectLst>
          <a:outerShdw blurRad="38100" dist="25400" dir="2700000" algn="br"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sp>
    <dsp:sp modelId="{2B9CC6CA-B094-479B-B276-CBCD628C954D}">
      <dsp:nvSpPr>
        <dsp:cNvPr id="0" name=""/>
        <dsp:cNvSpPr/>
      </dsp:nvSpPr>
      <dsp:spPr>
        <a:xfrm>
          <a:off x="0" y="0"/>
          <a:ext cx="9622876" cy="8554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6210" tIns="156210" rIns="156210" bIns="156210" numCol="1" spcCol="1270" anchor="t" anchorCtr="0">
          <a:noAutofit/>
        </a:bodyPr>
        <a:lstStyle/>
        <a:p>
          <a:pPr lvl="0" algn="l" defTabSz="1822450">
            <a:lnSpc>
              <a:spcPct val="90000"/>
            </a:lnSpc>
            <a:spcBef>
              <a:spcPct val="0"/>
            </a:spcBef>
            <a:spcAft>
              <a:spcPct val="35000"/>
            </a:spcAft>
          </a:pPr>
          <a:r>
            <a:rPr lang="en-US" sz="4100" b="0" i="0" kern="1200" dirty="0">
              <a:latin typeface="Times New Roman" panose="02020603050405020304" pitchFamily="18" charset="0"/>
              <a:cs typeface="Times New Roman" panose="02020603050405020304" pitchFamily="18" charset="0"/>
            </a:rPr>
            <a:t>1. /boot</a:t>
          </a:r>
          <a:endParaRPr lang="en-US" sz="4100" kern="1200" dirty="0">
            <a:latin typeface="Times New Roman" panose="02020603050405020304" pitchFamily="18" charset="0"/>
            <a:cs typeface="Times New Roman" panose="02020603050405020304" pitchFamily="18" charset="0"/>
          </a:endParaRPr>
        </a:p>
      </dsp:txBody>
      <dsp:txXfrm>
        <a:off x="0" y="0"/>
        <a:ext cx="9622876" cy="855448"/>
      </dsp:txXfrm>
    </dsp:sp>
    <dsp:sp modelId="{92F56C5F-F225-43AD-A282-86F7DB786BEE}">
      <dsp:nvSpPr>
        <dsp:cNvPr id="0" name=""/>
        <dsp:cNvSpPr/>
      </dsp:nvSpPr>
      <dsp:spPr>
        <a:xfrm>
          <a:off x="0" y="855447"/>
          <a:ext cx="9622876" cy="0"/>
        </a:xfrm>
        <a:prstGeom prst="line">
          <a:avLst/>
        </a:prstGeom>
        <a:gradFill rotWithShape="0">
          <a:gsLst>
            <a:gs pos="0">
              <a:schemeClr val="accent3">
                <a:hueOff val="0"/>
                <a:satOff val="0"/>
                <a:lumOff val="0"/>
                <a:alphaOff val="0"/>
                <a:shade val="15000"/>
                <a:satMod val="180000"/>
              </a:schemeClr>
            </a:gs>
            <a:gs pos="50000">
              <a:schemeClr val="accent3">
                <a:hueOff val="0"/>
                <a:satOff val="0"/>
                <a:lumOff val="0"/>
                <a:alphaOff val="0"/>
                <a:shade val="45000"/>
                <a:satMod val="170000"/>
              </a:schemeClr>
            </a:gs>
            <a:gs pos="70000">
              <a:schemeClr val="accent3">
                <a:hueOff val="0"/>
                <a:satOff val="0"/>
                <a:lumOff val="0"/>
                <a:alphaOff val="0"/>
                <a:tint val="99000"/>
                <a:shade val="65000"/>
                <a:satMod val="155000"/>
              </a:schemeClr>
            </a:gs>
            <a:gs pos="100000">
              <a:schemeClr val="accent3">
                <a:hueOff val="0"/>
                <a:satOff val="0"/>
                <a:lumOff val="0"/>
                <a:alphaOff val="0"/>
                <a:tint val="100000"/>
                <a:shade val="100000"/>
                <a:satMod val="155000"/>
              </a:schemeClr>
            </a:gs>
          </a:gsLst>
          <a:lin ang="16200000" scaled="0"/>
        </a:gradFill>
        <a:ln w="9525" cap="flat" cmpd="sng" algn="ctr">
          <a:solidFill>
            <a:schemeClr val="accent3">
              <a:hueOff val="0"/>
              <a:satOff val="0"/>
              <a:lumOff val="0"/>
              <a:alphaOff val="0"/>
            </a:schemeClr>
          </a:solidFill>
          <a:miter lim="800000"/>
        </a:ln>
        <a:effectLst>
          <a:outerShdw blurRad="38100" dist="25400" dir="2700000" algn="br"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sp>
    <dsp:sp modelId="{A02819BD-B5EE-468F-8C4A-0D11500CFD91}">
      <dsp:nvSpPr>
        <dsp:cNvPr id="0" name=""/>
        <dsp:cNvSpPr/>
      </dsp:nvSpPr>
      <dsp:spPr>
        <a:xfrm>
          <a:off x="0" y="855448"/>
          <a:ext cx="9622876" cy="8554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6210" tIns="156210" rIns="156210" bIns="156210" numCol="1" spcCol="1270" anchor="t" anchorCtr="0">
          <a:noAutofit/>
        </a:bodyPr>
        <a:lstStyle/>
        <a:p>
          <a:pPr lvl="0" algn="l" defTabSz="1822450">
            <a:lnSpc>
              <a:spcPct val="90000"/>
            </a:lnSpc>
            <a:spcBef>
              <a:spcPct val="0"/>
            </a:spcBef>
            <a:spcAft>
              <a:spcPct val="35000"/>
            </a:spcAft>
          </a:pPr>
          <a:r>
            <a:rPr lang="en-US" sz="4100" b="0" i="0" kern="1200" dirty="0">
              <a:latin typeface="Times New Roman" panose="02020603050405020304" pitchFamily="18" charset="0"/>
              <a:cs typeface="Times New Roman" panose="02020603050405020304" pitchFamily="18" charset="0"/>
            </a:rPr>
            <a:t>2. /boot/efi</a:t>
          </a:r>
          <a:endParaRPr lang="en-US" sz="4100" kern="1200" dirty="0">
            <a:latin typeface="Times New Roman" panose="02020603050405020304" pitchFamily="18" charset="0"/>
            <a:cs typeface="Times New Roman" panose="02020603050405020304" pitchFamily="18" charset="0"/>
          </a:endParaRPr>
        </a:p>
      </dsp:txBody>
      <dsp:txXfrm>
        <a:off x="0" y="855448"/>
        <a:ext cx="9622876" cy="855448"/>
      </dsp:txXfrm>
    </dsp:sp>
    <dsp:sp modelId="{0C94FFC9-6F7C-4B5B-B2A5-D0BC23AC10D5}">
      <dsp:nvSpPr>
        <dsp:cNvPr id="0" name=""/>
        <dsp:cNvSpPr/>
      </dsp:nvSpPr>
      <dsp:spPr>
        <a:xfrm>
          <a:off x="0" y="1710895"/>
          <a:ext cx="9622876" cy="0"/>
        </a:xfrm>
        <a:prstGeom prst="line">
          <a:avLst/>
        </a:prstGeom>
        <a:gradFill rotWithShape="0">
          <a:gsLst>
            <a:gs pos="0">
              <a:schemeClr val="accent4">
                <a:hueOff val="0"/>
                <a:satOff val="0"/>
                <a:lumOff val="0"/>
                <a:alphaOff val="0"/>
                <a:shade val="15000"/>
                <a:satMod val="180000"/>
              </a:schemeClr>
            </a:gs>
            <a:gs pos="50000">
              <a:schemeClr val="accent4">
                <a:hueOff val="0"/>
                <a:satOff val="0"/>
                <a:lumOff val="0"/>
                <a:alphaOff val="0"/>
                <a:shade val="45000"/>
                <a:satMod val="170000"/>
              </a:schemeClr>
            </a:gs>
            <a:gs pos="70000">
              <a:schemeClr val="accent4">
                <a:hueOff val="0"/>
                <a:satOff val="0"/>
                <a:lumOff val="0"/>
                <a:alphaOff val="0"/>
                <a:tint val="99000"/>
                <a:shade val="65000"/>
                <a:satMod val="155000"/>
              </a:schemeClr>
            </a:gs>
            <a:gs pos="100000">
              <a:schemeClr val="accent4">
                <a:hueOff val="0"/>
                <a:satOff val="0"/>
                <a:lumOff val="0"/>
                <a:alphaOff val="0"/>
                <a:tint val="100000"/>
                <a:shade val="100000"/>
                <a:satMod val="155000"/>
              </a:schemeClr>
            </a:gs>
          </a:gsLst>
          <a:lin ang="16200000" scaled="0"/>
        </a:gradFill>
        <a:ln w="9525" cap="flat" cmpd="sng" algn="ctr">
          <a:solidFill>
            <a:schemeClr val="accent4">
              <a:hueOff val="0"/>
              <a:satOff val="0"/>
              <a:lumOff val="0"/>
              <a:alphaOff val="0"/>
            </a:schemeClr>
          </a:solidFill>
          <a:miter lim="800000"/>
        </a:ln>
        <a:effectLst>
          <a:outerShdw blurRad="38100" dist="25400" dir="2700000" algn="br"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sp>
    <dsp:sp modelId="{444AF07E-382C-4161-A437-C8B205676BDC}">
      <dsp:nvSpPr>
        <dsp:cNvPr id="0" name=""/>
        <dsp:cNvSpPr/>
      </dsp:nvSpPr>
      <dsp:spPr>
        <a:xfrm>
          <a:off x="0" y="1710896"/>
          <a:ext cx="9622876" cy="8554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6210" tIns="156210" rIns="156210" bIns="156210" numCol="1" spcCol="1270" anchor="t" anchorCtr="0">
          <a:noAutofit/>
        </a:bodyPr>
        <a:lstStyle/>
        <a:p>
          <a:pPr lvl="0" algn="l" defTabSz="1822450">
            <a:lnSpc>
              <a:spcPct val="90000"/>
            </a:lnSpc>
            <a:spcBef>
              <a:spcPct val="0"/>
            </a:spcBef>
            <a:spcAft>
              <a:spcPct val="35000"/>
            </a:spcAft>
          </a:pPr>
          <a:r>
            <a:rPr lang="en-US" sz="4100" b="0" i="0" kern="1200" dirty="0">
              <a:latin typeface="Times New Roman" panose="02020603050405020304" pitchFamily="18" charset="0"/>
              <a:cs typeface="Times New Roman" panose="02020603050405020304" pitchFamily="18" charset="0"/>
            </a:rPr>
            <a:t>3. swap</a:t>
          </a:r>
          <a:endParaRPr lang="en-US" sz="4100" kern="1200" dirty="0">
            <a:latin typeface="Times New Roman" panose="02020603050405020304" pitchFamily="18" charset="0"/>
            <a:cs typeface="Times New Roman" panose="02020603050405020304" pitchFamily="18" charset="0"/>
          </a:endParaRPr>
        </a:p>
      </dsp:txBody>
      <dsp:txXfrm>
        <a:off x="0" y="1710896"/>
        <a:ext cx="9622876" cy="855448"/>
      </dsp:txXfrm>
    </dsp:sp>
    <dsp:sp modelId="{9E55348B-F61B-4B8E-9652-163C3362C4CD}">
      <dsp:nvSpPr>
        <dsp:cNvPr id="0" name=""/>
        <dsp:cNvSpPr/>
      </dsp:nvSpPr>
      <dsp:spPr>
        <a:xfrm>
          <a:off x="0" y="2566344"/>
          <a:ext cx="9622876" cy="0"/>
        </a:xfrm>
        <a:prstGeom prst="line">
          <a:avLst/>
        </a:prstGeom>
        <a:gradFill rotWithShape="0">
          <a:gsLst>
            <a:gs pos="0">
              <a:schemeClr val="accent5">
                <a:hueOff val="0"/>
                <a:satOff val="0"/>
                <a:lumOff val="0"/>
                <a:alphaOff val="0"/>
                <a:shade val="15000"/>
                <a:satMod val="180000"/>
              </a:schemeClr>
            </a:gs>
            <a:gs pos="50000">
              <a:schemeClr val="accent5">
                <a:hueOff val="0"/>
                <a:satOff val="0"/>
                <a:lumOff val="0"/>
                <a:alphaOff val="0"/>
                <a:shade val="45000"/>
                <a:satMod val="170000"/>
              </a:schemeClr>
            </a:gs>
            <a:gs pos="70000">
              <a:schemeClr val="accent5">
                <a:hueOff val="0"/>
                <a:satOff val="0"/>
                <a:lumOff val="0"/>
                <a:alphaOff val="0"/>
                <a:tint val="99000"/>
                <a:shade val="65000"/>
                <a:satMod val="155000"/>
              </a:schemeClr>
            </a:gs>
            <a:gs pos="100000">
              <a:schemeClr val="accent5">
                <a:hueOff val="0"/>
                <a:satOff val="0"/>
                <a:lumOff val="0"/>
                <a:alphaOff val="0"/>
                <a:tint val="100000"/>
                <a:shade val="100000"/>
                <a:satMod val="155000"/>
              </a:schemeClr>
            </a:gs>
          </a:gsLst>
          <a:lin ang="16200000" scaled="0"/>
        </a:gradFill>
        <a:ln w="9525" cap="flat" cmpd="sng" algn="ctr">
          <a:solidFill>
            <a:schemeClr val="accent5">
              <a:hueOff val="0"/>
              <a:satOff val="0"/>
              <a:lumOff val="0"/>
              <a:alphaOff val="0"/>
            </a:schemeClr>
          </a:solidFill>
          <a:miter lim="800000"/>
        </a:ln>
        <a:effectLst>
          <a:outerShdw blurRad="38100" dist="25400" dir="2700000" algn="br"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sp>
    <dsp:sp modelId="{4B98FAFC-FB12-4BEE-94B2-05FCE9638158}">
      <dsp:nvSpPr>
        <dsp:cNvPr id="0" name=""/>
        <dsp:cNvSpPr/>
      </dsp:nvSpPr>
      <dsp:spPr>
        <a:xfrm>
          <a:off x="0" y="2566344"/>
          <a:ext cx="9622876" cy="8554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6210" tIns="156210" rIns="156210" bIns="156210" numCol="1" spcCol="1270" anchor="t" anchorCtr="0">
          <a:noAutofit/>
        </a:bodyPr>
        <a:lstStyle/>
        <a:p>
          <a:pPr lvl="0" algn="l" defTabSz="1822450">
            <a:lnSpc>
              <a:spcPct val="90000"/>
            </a:lnSpc>
            <a:spcBef>
              <a:spcPct val="0"/>
            </a:spcBef>
            <a:spcAft>
              <a:spcPct val="35000"/>
            </a:spcAft>
          </a:pPr>
          <a:r>
            <a:rPr lang="en-US" sz="4100" b="0" i="0" kern="1200" dirty="0">
              <a:latin typeface="Times New Roman" panose="02020603050405020304" pitchFamily="18" charset="0"/>
              <a:cs typeface="Times New Roman" panose="02020603050405020304" pitchFamily="18" charset="0"/>
            </a:rPr>
            <a:t>4. /root </a:t>
          </a:r>
          <a:endParaRPr lang="en-US" sz="4100" kern="1200" dirty="0">
            <a:latin typeface="Times New Roman" panose="02020603050405020304" pitchFamily="18" charset="0"/>
            <a:cs typeface="Times New Roman" panose="02020603050405020304" pitchFamily="18" charset="0"/>
          </a:endParaRPr>
        </a:p>
      </dsp:txBody>
      <dsp:txXfrm>
        <a:off x="0" y="2566344"/>
        <a:ext cx="9622876" cy="855448"/>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xmlns="">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xmlns="">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xmlns="">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xmlns="">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xmlns="">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xmlns="">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xmlns="">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xmlns="">
        <a:lvl1pPr>
          <a:defRPr b="1"/>
        </a:lvl1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xmlns="">
        <a:lvl1pPr>
          <a:lnSpc>
            <a:spcPct val="100000"/>
          </a:lnSpc>
        </a:lvl1pPr>
      </dgm1612:lstStyle>
    </a:ext>
  </dgm:extLst>
</dgm:layoutDef>
</file>

<file path=ppt/diagrams/layout5.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xmlns="">
        <a:lvl1pPr>
          <a:lnSpc>
            <a:spcPct val="100000"/>
          </a:lnSpc>
          <a:defRPr cap="all"/>
        </a:lvl1pPr>
      </dgm1612:lstStyle>
    </a:ext>
  </dgm:extLst>
</dgm:layoutDef>
</file>

<file path=ppt/diagrams/layout6.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E5B4EDC-59C0-49C7-8ADA-5A781B329E02}" type="datetimeFigureOut">
              <a:rPr lang="en-US"/>
              <a:t>11/10/2023</a:t>
            </a:fld>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9429053-DC2A-4342-ADD4-2FD729D91E2C}" type="slidenum">
              <a:rPr/>
              <a:t>‹#›</a:t>
            </a:fld>
            <a:endParaRPr/>
          </a:p>
        </p:txBody>
      </p:sp>
    </p:spTree>
    <p:extLst>
      <p:ext uri="{BB962C8B-B14F-4D97-AF65-F5344CB8AC3E}">
        <p14:creationId xmlns:p14="http://schemas.microsoft.com/office/powerpoint/2010/main" val="423204575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2D8D46A-B586-417D-BFBD-8C8FE0AAF762}" type="datetimeFigureOut">
              <a:rPr lang="en-US"/>
              <a:t>11/10/2023</a:t>
            </a:fld>
            <a:endParaRPr/>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EBA5BD7-F043-4D1B-AA17-CD412FC534DE}" type="slidenum">
              <a:rPr/>
              <a:t>‹#›</a:t>
            </a:fld>
            <a:endParaRPr/>
          </a:p>
        </p:txBody>
      </p:sp>
    </p:spTree>
    <p:extLst>
      <p:ext uri="{BB962C8B-B14F-4D97-AF65-F5344CB8AC3E}">
        <p14:creationId xmlns:p14="http://schemas.microsoft.com/office/powerpoint/2010/main" val="276705785"/>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mn-lt"/>
        <a:ea typeface="+mn-ea"/>
        <a:cs typeface="+mn-cs"/>
      </a:defRPr>
    </a:lvl1pPr>
    <a:lvl2pPr marL="609493" algn="l" defTabSz="1218987" rtl="0" eaLnBrk="1" latinLnBrk="0" hangingPunct="1">
      <a:defRPr sz="1600" kern="1200">
        <a:solidFill>
          <a:schemeClr val="tx1"/>
        </a:solidFill>
        <a:latin typeface="+mn-lt"/>
        <a:ea typeface="+mn-ea"/>
        <a:cs typeface="+mn-cs"/>
      </a:defRPr>
    </a:lvl2pPr>
    <a:lvl3pPr marL="1218987" algn="l" defTabSz="1218987" rtl="0" eaLnBrk="1" latinLnBrk="0" hangingPunct="1">
      <a:defRPr sz="1600" kern="1200">
        <a:solidFill>
          <a:schemeClr val="tx1"/>
        </a:solidFill>
        <a:latin typeface="+mn-lt"/>
        <a:ea typeface="+mn-ea"/>
        <a:cs typeface="+mn-cs"/>
      </a:defRPr>
    </a:lvl3pPr>
    <a:lvl4pPr marL="1828480" algn="l" defTabSz="1218987" rtl="0" eaLnBrk="1" latinLnBrk="0" hangingPunct="1">
      <a:defRPr sz="1600" kern="1200">
        <a:solidFill>
          <a:schemeClr val="tx1"/>
        </a:solidFill>
        <a:latin typeface="+mn-lt"/>
        <a:ea typeface="+mn-ea"/>
        <a:cs typeface="+mn-cs"/>
      </a:defRPr>
    </a:lvl4pPr>
    <a:lvl5pPr marL="2437973"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21" name="diagonals"/>
          <p:cNvGrpSpPr/>
          <p:nvPr/>
        </p:nvGrpSpPr>
        <p:grpSpPr>
          <a:xfrm>
            <a:off x="7516443" y="4145281"/>
            <a:ext cx="4686117" cy="2731407"/>
            <a:chOff x="5638800" y="3108960"/>
            <a:chExt cx="3515503" cy="2048555"/>
          </a:xfrm>
        </p:grpSpPr>
        <p:cxnSp>
          <p:nvCxnSpPr>
            <p:cNvPr id="14" name="Straight Connector 13"/>
            <p:cNvCxnSpPr/>
            <p:nvPr/>
          </p:nvCxnSpPr>
          <p:spPr>
            <a:xfrm flipV="1">
              <a:off x="5638800" y="3108960"/>
              <a:ext cx="3515503" cy="2037116"/>
            </a:xfrm>
            <a:prstGeom prst="line">
              <a:avLst/>
            </a:prstGeom>
            <a:noFill/>
            <a:ln w="38100">
              <a:gradFill>
                <a:gsLst>
                  <a:gs pos="50000">
                    <a:schemeClr val="accent1">
                      <a:lumMod val="75000"/>
                    </a:schemeClr>
                  </a:gs>
                  <a:gs pos="0">
                    <a:schemeClr val="accent1"/>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cxnSp>
          <p:nvCxnSpPr>
            <p:cNvPr id="17" name="Straight Connector 16"/>
            <p:cNvCxnSpPr/>
            <p:nvPr/>
          </p:nvCxnSpPr>
          <p:spPr>
            <a:xfrm flipV="1">
              <a:off x="6004643" y="3333750"/>
              <a:ext cx="3149660" cy="1823765"/>
            </a:xfrm>
            <a:prstGeom prst="line">
              <a:avLst/>
            </a:prstGeom>
            <a:noFill/>
            <a:ln w="28575">
              <a:gradFill>
                <a:gsLst>
                  <a:gs pos="0">
                    <a:schemeClr val="accent1">
                      <a:lumMod val="75000"/>
                    </a:schemeClr>
                  </a:gs>
                  <a:gs pos="50000">
                    <a:schemeClr val="accent1">
                      <a:lumMod val="75000"/>
                    </a:schemeClr>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cxnSp>
          <p:nvCxnSpPr>
            <p:cNvPr id="19" name="Straight Connector 18"/>
            <p:cNvCxnSpPr/>
            <p:nvPr/>
          </p:nvCxnSpPr>
          <p:spPr>
            <a:xfrm flipV="1">
              <a:off x="6388342" y="3549891"/>
              <a:ext cx="2765961" cy="1600149"/>
            </a:xfrm>
            <a:prstGeom prst="line">
              <a:avLst/>
            </a:prstGeom>
            <a:noFill/>
            <a:ln w="25400">
              <a:gradFill>
                <a:gsLst>
                  <a:gs pos="0">
                    <a:schemeClr val="accent1">
                      <a:lumMod val="50000"/>
                    </a:schemeClr>
                  </a:gs>
                  <a:gs pos="100000">
                    <a:schemeClr val="accent1">
                      <a:lumMod val="75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grpSp>
      <p:grpSp>
        <p:nvGrpSpPr>
          <p:cNvPr id="12" name="bottom lines"/>
          <p:cNvGrpSpPr/>
          <p:nvPr/>
        </p:nvGrpSpPr>
        <p:grpSpPr>
          <a:xfrm>
            <a:off x="-8916" y="6057149"/>
            <a:ext cx="5498726" cy="820207"/>
            <a:chOff x="-6689" y="4553748"/>
            <a:chExt cx="4125119" cy="615155"/>
          </a:xfrm>
        </p:grpSpPr>
        <p:sp>
          <p:nvSpPr>
            <p:cNvPr id="9" name="Freeform 8"/>
            <p:cNvSpPr/>
            <p:nvPr/>
          </p:nvSpPr>
          <p:spPr>
            <a:xfrm rot="16200000">
              <a:off x="1754302" y="2802395"/>
              <a:ext cx="612775" cy="4115481"/>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 name="connsiteX0" fmla="*/ 0 w 612775"/>
                <a:gd name="connsiteY0" fmla="*/ 4115481 h 4115481"/>
                <a:gd name="connsiteX1" fmla="*/ 612775 w 612775"/>
                <a:gd name="connsiteY1" fmla="*/ 3180443 h 4115481"/>
                <a:gd name="connsiteX2" fmla="*/ 612775 w 612775"/>
                <a:gd name="connsiteY2" fmla="*/ 0 h 4115481"/>
              </a:gdLst>
              <a:ahLst/>
              <a:cxnLst>
                <a:cxn ang="0">
                  <a:pos x="connsiteX0" y="connsiteY0"/>
                </a:cxn>
                <a:cxn ang="0">
                  <a:pos x="connsiteX1" y="connsiteY1"/>
                </a:cxn>
                <a:cxn ang="0">
                  <a:pos x="connsiteX2" y="connsiteY2"/>
                </a:cxn>
              </a:cxnLst>
              <a:rect l="l" t="t" r="r" b="b"/>
              <a:pathLst>
                <a:path w="612775" h="4115481">
                  <a:moveTo>
                    <a:pt x="0" y="4115481"/>
                  </a:moveTo>
                  <a:lnTo>
                    <a:pt x="612775" y="3180443"/>
                  </a:lnTo>
                  <a:lnTo>
                    <a:pt x="612775" y="0"/>
                  </a:lnTo>
                </a:path>
              </a:pathLst>
            </a:custGeom>
            <a:noFill/>
            <a:ln w="38100">
              <a:gradFill>
                <a:gsLst>
                  <a:gs pos="50000">
                    <a:schemeClr val="accent1">
                      <a:lumMod val="75000"/>
                    </a:schemeClr>
                  </a:gs>
                  <a:gs pos="0">
                    <a:schemeClr val="accent1"/>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a:p>
          </p:txBody>
        </p:sp>
        <p:sp>
          <p:nvSpPr>
            <p:cNvPr id="10" name="Freeform 9"/>
            <p:cNvSpPr/>
            <p:nvPr/>
          </p:nvSpPr>
          <p:spPr>
            <a:xfrm rot="16200000">
              <a:off x="1604659" y="3152814"/>
              <a:ext cx="410751" cy="3621427"/>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 name="connsiteX0" fmla="*/ 0 w 612775"/>
                <a:gd name="connsiteY0" fmla="*/ 3919538 h 3919538"/>
                <a:gd name="connsiteX1" fmla="*/ 202024 w 612775"/>
                <a:gd name="connsiteY1" fmla="*/ 3607676 h 3919538"/>
                <a:gd name="connsiteX2" fmla="*/ 612775 w 612775"/>
                <a:gd name="connsiteY2" fmla="*/ 2984500 h 3919538"/>
                <a:gd name="connsiteX3" fmla="*/ 612775 w 612775"/>
                <a:gd name="connsiteY3" fmla="*/ 0 h 3919538"/>
                <a:gd name="connsiteX0" fmla="*/ 0 w 410751"/>
                <a:gd name="connsiteY0" fmla="*/ 3607676 h 3607676"/>
                <a:gd name="connsiteX1" fmla="*/ 410751 w 410751"/>
                <a:gd name="connsiteY1" fmla="*/ 2984500 h 3607676"/>
                <a:gd name="connsiteX2" fmla="*/ 410751 w 410751"/>
                <a:gd name="connsiteY2" fmla="*/ 0 h 3607676"/>
                <a:gd name="connsiteX0" fmla="*/ 0 w 410751"/>
                <a:gd name="connsiteY0" fmla="*/ 3607676 h 3607676"/>
                <a:gd name="connsiteX1" fmla="*/ 410751 w 410751"/>
                <a:gd name="connsiteY1" fmla="*/ 2984500 h 3607676"/>
                <a:gd name="connsiteX2" fmla="*/ 409575 w 410751"/>
                <a:gd name="connsiteY2" fmla="*/ 185820 h 3607676"/>
                <a:gd name="connsiteX3" fmla="*/ 410751 w 410751"/>
                <a:gd name="connsiteY3" fmla="*/ 0 h 3607676"/>
                <a:gd name="connsiteX0" fmla="*/ 0 w 410751"/>
                <a:gd name="connsiteY0" fmla="*/ 3421856 h 3421856"/>
                <a:gd name="connsiteX1" fmla="*/ 410751 w 410751"/>
                <a:gd name="connsiteY1" fmla="*/ 2798680 h 3421856"/>
                <a:gd name="connsiteX2" fmla="*/ 409575 w 410751"/>
                <a:gd name="connsiteY2" fmla="*/ 0 h 3421856"/>
                <a:gd name="connsiteX0" fmla="*/ 0 w 410751"/>
                <a:gd name="connsiteY0" fmla="*/ 3614170 h 3614170"/>
                <a:gd name="connsiteX1" fmla="*/ 410751 w 410751"/>
                <a:gd name="connsiteY1" fmla="*/ 2990994 h 3614170"/>
                <a:gd name="connsiteX2" fmla="*/ 405947 w 410751"/>
                <a:gd name="connsiteY2" fmla="*/ 0 h 3614170"/>
                <a:gd name="connsiteX0" fmla="*/ 0 w 410751"/>
                <a:gd name="connsiteY0" fmla="*/ 3621427 h 3621427"/>
                <a:gd name="connsiteX1" fmla="*/ 410751 w 410751"/>
                <a:gd name="connsiteY1" fmla="*/ 2998251 h 3621427"/>
                <a:gd name="connsiteX2" fmla="*/ 405947 w 410751"/>
                <a:gd name="connsiteY2" fmla="*/ 0 h 3621427"/>
              </a:gdLst>
              <a:ahLst/>
              <a:cxnLst>
                <a:cxn ang="0">
                  <a:pos x="connsiteX0" y="connsiteY0"/>
                </a:cxn>
                <a:cxn ang="0">
                  <a:pos x="connsiteX1" y="connsiteY1"/>
                </a:cxn>
                <a:cxn ang="0">
                  <a:pos x="connsiteX2" y="connsiteY2"/>
                </a:cxn>
              </a:cxnLst>
              <a:rect l="l" t="t" r="r" b="b"/>
              <a:pathLst>
                <a:path w="410751" h="3621427">
                  <a:moveTo>
                    <a:pt x="0" y="3621427"/>
                  </a:moveTo>
                  <a:lnTo>
                    <a:pt x="410751" y="2998251"/>
                  </a:lnTo>
                  <a:cubicBezTo>
                    <a:pt x="410359" y="2065358"/>
                    <a:pt x="406339" y="932893"/>
                    <a:pt x="405947" y="0"/>
                  </a:cubicBezTo>
                </a:path>
              </a:pathLst>
            </a:custGeom>
            <a:noFill/>
            <a:ln w="28575">
              <a:gradFill>
                <a:gsLst>
                  <a:gs pos="0">
                    <a:schemeClr val="accent1">
                      <a:lumMod val="75000"/>
                    </a:schemeClr>
                  </a:gs>
                  <a:gs pos="50000">
                    <a:schemeClr val="accent1">
                      <a:lumMod val="75000"/>
                    </a:schemeClr>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a:p>
          </p:txBody>
        </p:sp>
        <p:sp>
          <p:nvSpPr>
            <p:cNvPr id="11" name="Freeform 10"/>
            <p:cNvSpPr/>
            <p:nvPr/>
          </p:nvSpPr>
          <p:spPr>
            <a:xfrm rot="16200000">
              <a:off x="1462308" y="3453376"/>
              <a:ext cx="241768" cy="3179761"/>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 name="connsiteX0" fmla="*/ 0 w 612775"/>
                <a:gd name="connsiteY0" fmla="*/ 3919538 h 3919538"/>
                <a:gd name="connsiteX1" fmla="*/ 373856 w 612775"/>
                <a:gd name="connsiteY1" fmla="*/ 3344891 h 3919538"/>
                <a:gd name="connsiteX2" fmla="*/ 612775 w 612775"/>
                <a:gd name="connsiteY2" fmla="*/ 2984500 h 3919538"/>
                <a:gd name="connsiteX3" fmla="*/ 612775 w 612775"/>
                <a:gd name="connsiteY3" fmla="*/ 0 h 3919538"/>
                <a:gd name="connsiteX0" fmla="*/ 0 w 238919"/>
                <a:gd name="connsiteY0" fmla="*/ 3344891 h 3344891"/>
                <a:gd name="connsiteX1" fmla="*/ 238919 w 238919"/>
                <a:gd name="connsiteY1" fmla="*/ 2984500 h 3344891"/>
                <a:gd name="connsiteX2" fmla="*/ 238919 w 238919"/>
                <a:gd name="connsiteY2" fmla="*/ 0 h 3344891"/>
                <a:gd name="connsiteX0" fmla="*/ 0 w 238919"/>
                <a:gd name="connsiteY0" fmla="*/ 3344891 h 3344891"/>
                <a:gd name="connsiteX1" fmla="*/ 238919 w 238919"/>
                <a:gd name="connsiteY1" fmla="*/ 2984500 h 3344891"/>
                <a:gd name="connsiteX2" fmla="*/ 238125 w 238919"/>
                <a:gd name="connsiteY2" fmla="*/ 368330 h 3344891"/>
                <a:gd name="connsiteX3" fmla="*/ 238919 w 238919"/>
                <a:gd name="connsiteY3" fmla="*/ 0 h 3344891"/>
                <a:gd name="connsiteX0" fmla="*/ 0 w 238919"/>
                <a:gd name="connsiteY0" fmla="*/ 2976561 h 2976561"/>
                <a:gd name="connsiteX1" fmla="*/ 238919 w 238919"/>
                <a:gd name="connsiteY1" fmla="*/ 2616170 h 2976561"/>
                <a:gd name="connsiteX2" fmla="*/ 238125 w 238919"/>
                <a:gd name="connsiteY2" fmla="*/ 0 h 2976561"/>
                <a:gd name="connsiteX0" fmla="*/ 0 w 241768"/>
                <a:gd name="connsiteY0" fmla="*/ 3179761 h 3179761"/>
                <a:gd name="connsiteX1" fmla="*/ 238919 w 241768"/>
                <a:gd name="connsiteY1" fmla="*/ 2819370 h 3179761"/>
                <a:gd name="connsiteX2" fmla="*/ 241754 w 241768"/>
                <a:gd name="connsiteY2" fmla="*/ 0 h 3179761"/>
              </a:gdLst>
              <a:ahLst/>
              <a:cxnLst>
                <a:cxn ang="0">
                  <a:pos x="connsiteX0" y="connsiteY0"/>
                </a:cxn>
                <a:cxn ang="0">
                  <a:pos x="connsiteX1" y="connsiteY1"/>
                </a:cxn>
                <a:cxn ang="0">
                  <a:pos x="connsiteX2" y="connsiteY2"/>
                </a:cxn>
              </a:cxnLst>
              <a:rect l="l" t="t" r="r" b="b"/>
              <a:pathLst>
                <a:path w="241768" h="3179761">
                  <a:moveTo>
                    <a:pt x="0" y="3179761"/>
                  </a:moveTo>
                  <a:lnTo>
                    <a:pt x="238919" y="2819370"/>
                  </a:lnTo>
                  <a:cubicBezTo>
                    <a:pt x="238654" y="1947313"/>
                    <a:pt x="242019" y="872057"/>
                    <a:pt x="241754" y="0"/>
                  </a:cubicBezTo>
                </a:path>
              </a:pathLst>
            </a:custGeom>
            <a:noFill/>
            <a:ln w="25400">
              <a:gradFill>
                <a:gsLst>
                  <a:gs pos="0">
                    <a:schemeClr val="accent1">
                      <a:lumMod val="50000"/>
                    </a:schemeClr>
                  </a:gs>
                  <a:gs pos="100000">
                    <a:schemeClr val="accent1">
                      <a:lumMod val="75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a:p>
          </p:txBody>
        </p:sp>
      </p:grpSp>
      <p:sp>
        <p:nvSpPr>
          <p:cNvPr id="2" name="Title 1"/>
          <p:cNvSpPr>
            <a:spLocks noGrp="1"/>
          </p:cNvSpPr>
          <p:nvPr>
            <p:ph type="ctrTitle"/>
          </p:nvPr>
        </p:nvSpPr>
        <p:spPr>
          <a:xfrm>
            <a:off x="1625176" y="584200"/>
            <a:ext cx="8735325" cy="2000251"/>
          </a:xfrm>
        </p:spPr>
        <p:txBody>
          <a:bodyPr>
            <a:normAutofit/>
          </a:bodyPr>
          <a:lstStyle>
            <a:lvl1pPr>
              <a:defRPr sz="5400"/>
            </a:lvl1pPr>
          </a:lstStyle>
          <a:p>
            <a:r>
              <a:rPr lang="en-US"/>
              <a:t>Click to edit Master title style</a:t>
            </a:r>
            <a:endParaRPr/>
          </a:p>
        </p:txBody>
      </p:sp>
      <p:sp>
        <p:nvSpPr>
          <p:cNvPr id="3" name="Subtitle 2"/>
          <p:cNvSpPr>
            <a:spLocks noGrp="1"/>
          </p:cNvSpPr>
          <p:nvPr>
            <p:ph type="subTitle" idx="1"/>
          </p:nvPr>
        </p:nvSpPr>
        <p:spPr>
          <a:xfrm>
            <a:off x="1625176" y="2616200"/>
            <a:ext cx="8735325" cy="1752600"/>
          </a:xfrm>
        </p:spPr>
        <p:txBody>
          <a:bodyPr>
            <a:normAutofit/>
          </a:bodyPr>
          <a:lstStyle>
            <a:lvl1pPr marL="0" indent="0" algn="l">
              <a:spcBef>
                <a:spcPts val="0"/>
              </a:spcBef>
              <a:buNone/>
              <a:defRPr sz="2800" cap="all" spc="200" baseline="0">
                <a:solidFill>
                  <a:schemeClr val="accent1"/>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a:t>Click to edit Master subtitle style</a:t>
            </a:r>
            <a:endParaRPr/>
          </a:p>
        </p:txBody>
      </p:sp>
      <p:sp>
        <p:nvSpPr>
          <p:cNvPr id="22" name="Date Placeholder 21"/>
          <p:cNvSpPr>
            <a:spLocks noGrp="1"/>
          </p:cNvSpPr>
          <p:nvPr>
            <p:ph type="dt" sz="half" idx="10"/>
          </p:nvPr>
        </p:nvSpPr>
        <p:spPr/>
        <p:txBody>
          <a:bodyPr/>
          <a:lstStyle/>
          <a:p>
            <a:fld id="{F0DFD029-FB74-4578-B929-F66AA97659CA}" type="datetimeFigureOut">
              <a:rPr lang="en-US"/>
              <a:t>11/10/2023</a:t>
            </a:fld>
            <a:endParaRPr/>
          </a:p>
        </p:txBody>
      </p:sp>
      <p:sp>
        <p:nvSpPr>
          <p:cNvPr id="23" name="Footer Placeholder 22"/>
          <p:cNvSpPr>
            <a:spLocks noGrp="1"/>
          </p:cNvSpPr>
          <p:nvPr>
            <p:ph type="ftr" sz="quarter" idx="11"/>
          </p:nvPr>
        </p:nvSpPr>
        <p:spPr/>
        <p:txBody>
          <a:bodyPr/>
          <a:lstStyle/>
          <a:p>
            <a:endParaRPr/>
          </a:p>
        </p:txBody>
      </p:sp>
      <p:sp>
        <p:nvSpPr>
          <p:cNvPr id="24" name="Slide Number Placeholder 23"/>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1847488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lvl5pPr>
              <a:defRPr/>
            </a:lvl5pPr>
            <a:lvl6pPr>
              <a:defRPr/>
            </a:lvl6pPr>
            <a:lvl7pPr>
              <a:defRPr/>
            </a:lvl7pPr>
            <a:lvl8pPr>
              <a:defRPr baseline="0"/>
            </a:lvl8pPr>
            <a:lvl9pPr>
              <a:defRPr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F0DFD029-FB74-4578-B929-F66AA97659CA}" type="datetimeFigureOut">
              <a:rPr lang="en-US"/>
              <a:t>11/10/2023</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1996675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584200"/>
            <a:ext cx="2742486" cy="5588000"/>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1218882" y="584200"/>
            <a:ext cx="7414869" cy="5588000"/>
          </a:xfrm>
        </p:spPr>
        <p:txBody>
          <a:bodyPr vert="eaVert"/>
          <a:lstStyle>
            <a:lvl5pPr>
              <a:defRPr/>
            </a:lvl5pPr>
            <a:lvl6pPr>
              <a:defRPr/>
            </a:lvl6pPr>
            <a:lvl7pPr>
              <a:defRPr/>
            </a:lvl7pPr>
            <a:lvl8pPr>
              <a:defRPr/>
            </a:lvl8pPr>
            <a:lvl9pP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F0DFD029-FB74-4578-B929-F66AA97659CA}" type="datetimeFigureOut">
              <a:rPr lang="en-US"/>
              <a:t>11/10/2023</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595886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88825"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337" y="607336"/>
            <a:ext cx="801703" cy="1569660"/>
          </a:xfrm>
          <a:prstGeom prst="rect">
            <a:avLst/>
          </a:prstGeom>
          <a:noFill/>
        </p:spPr>
        <p:txBody>
          <a:bodyPr wrap="square" rtlCol="0">
            <a:spAutoFit/>
          </a:bodyPr>
          <a:lstStyle/>
          <a:p>
            <a:pPr algn="r"/>
            <a:r>
              <a:rPr lang="en-US" sz="9597" b="0" i="0" dirty="0">
                <a:solidFill>
                  <a:schemeClr val="accent1">
                    <a:lumMod val="60000"/>
                    <a:lumOff val="40000"/>
                  </a:schemeClr>
                </a:solidFill>
                <a:latin typeface="Arial"/>
                <a:cs typeface="Arial"/>
              </a:rPr>
              <a:t>“</a:t>
            </a:r>
          </a:p>
        </p:txBody>
      </p:sp>
      <p:sp>
        <p:nvSpPr>
          <p:cNvPr id="13" name="TextBox 12"/>
          <p:cNvSpPr txBox="1"/>
          <p:nvPr/>
        </p:nvSpPr>
        <p:spPr bwMode="gray">
          <a:xfrm>
            <a:off x="9881884" y="2613787"/>
            <a:ext cx="652593" cy="1569660"/>
          </a:xfrm>
          <a:prstGeom prst="rect">
            <a:avLst/>
          </a:prstGeom>
          <a:noFill/>
        </p:spPr>
        <p:txBody>
          <a:bodyPr wrap="square" rtlCol="0">
            <a:spAutoFit/>
          </a:bodyPr>
          <a:lstStyle/>
          <a:p>
            <a:pPr algn="r"/>
            <a:r>
              <a:rPr lang="en-US" sz="9597"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466" y="982134"/>
            <a:ext cx="8451704" cy="2696632"/>
          </a:xfrm>
        </p:spPr>
        <p:txBody>
          <a:bodyPr/>
          <a:lstStyle>
            <a:lvl1pPr>
              <a:defRPr sz="3999"/>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439" y="3678766"/>
            <a:ext cx="7729206"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654" y="5029200"/>
            <a:ext cx="9242489" cy="997857"/>
          </a:xfrm>
        </p:spPr>
        <p:txBody>
          <a:bodyPr anchor="ctr">
            <a:normAutofit/>
          </a:bodyPr>
          <a:lstStyle>
            <a:lvl1pPr marL="0" indent="0">
              <a:buNone/>
              <a:defRPr sz="1400"/>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9ED1420D-05AC-49F7-B3F0-6E5115974C9B}" type="datetimeFigureOut">
              <a:rPr lang="en-US" smtClean="0"/>
              <a:t>11/10/2023</a:t>
            </a:fld>
            <a:endParaRPr lang="en-US"/>
          </a:p>
        </p:txBody>
      </p:sp>
      <p:sp>
        <p:nvSpPr>
          <p:cNvPr id="5" name="Footer Placeholder 4"/>
          <p:cNvSpPr>
            <a:spLocks noGrp="1"/>
          </p:cNvSpPr>
          <p:nvPr>
            <p:ph type="ftr" sz="quarter" idx="11"/>
          </p:nvPr>
        </p:nvSpPr>
        <p:spPr/>
        <p:txBody>
          <a:bodyPr/>
          <a:lstStyle/>
          <a:p>
            <a:endParaRPr lang="en-US"/>
          </a:p>
        </p:txBody>
      </p:sp>
      <p:sp>
        <p:nvSpPr>
          <p:cNvPr id="19" name="Rectangle 18"/>
          <p:cNvSpPr/>
          <p:nvPr/>
        </p:nvSpPr>
        <p:spPr>
          <a:xfrm>
            <a:off x="10435094" y="0"/>
            <a:ext cx="685621"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1D9687C4-0AA5-49A7-A7AD-41E7E8A8B2BA}" type="slidenum">
              <a:rPr lang="en-US" smtClean="0"/>
              <a:t>‹#›</a:t>
            </a:fld>
            <a:endParaRPr lang="en-US"/>
          </a:p>
        </p:txBody>
      </p:sp>
    </p:spTree>
    <p:extLst>
      <p:ext uri="{BB962C8B-B14F-4D97-AF65-F5344CB8AC3E}">
        <p14:creationId xmlns:p14="http://schemas.microsoft.com/office/powerpoint/2010/main" val="8401679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88825"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499" y="1063417"/>
            <a:ext cx="8829516" cy="1372986"/>
          </a:xfrm>
        </p:spPr>
        <p:txBody>
          <a:bodyPr/>
          <a:lstStyle>
            <a:lvl1pPr>
              <a:defRPr sz="3999"/>
            </a:lvl1pPr>
          </a:lstStyle>
          <a:p>
            <a:r>
              <a:rPr lang="en-US"/>
              <a:t>Click to edit Master title style</a:t>
            </a:r>
            <a:endParaRPr lang="en-US" dirty="0"/>
          </a:p>
        </p:txBody>
      </p:sp>
      <p:sp>
        <p:nvSpPr>
          <p:cNvPr id="8" name="Text Placeholder 3"/>
          <p:cNvSpPr>
            <a:spLocks noGrp="1"/>
          </p:cNvSpPr>
          <p:nvPr>
            <p:ph type="body" sz="half" idx="2"/>
          </p:nvPr>
        </p:nvSpPr>
        <p:spPr>
          <a:xfrm>
            <a:off x="1154654" y="3543300"/>
            <a:ext cx="8823361" cy="2476500"/>
          </a:xfrm>
        </p:spPr>
        <p:txBody>
          <a:bodyPr anchor="ctr">
            <a:normAutofit/>
          </a:bodyPr>
          <a:lstStyle>
            <a:lvl1pPr marL="0" indent="0">
              <a:buNone/>
              <a:defRPr sz="1799"/>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5203A9E2-BBA2-4C79-93B4-D16CC0291E43}" type="datetimeFigureOut">
              <a:rPr lang="en-US" smtClean="0"/>
              <a:t>11/10/2023</a:t>
            </a:fld>
            <a:endParaRPr lang="en-US"/>
          </a:p>
        </p:txBody>
      </p:sp>
      <p:sp>
        <p:nvSpPr>
          <p:cNvPr id="5" name="Footer Placeholder 4"/>
          <p:cNvSpPr>
            <a:spLocks noGrp="1"/>
          </p:cNvSpPr>
          <p:nvPr>
            <p:ph type="ftr" sz="quarter" idx="11"/>
          </p:nvPr>
        </p:nvSpPr>
        <p:spPr/>
        <p:txBody>
          <a:bodyPr/>
          <a:lstStyle/>
          <a:p>
            <a:endParaRPr lang="en-US"/>
          </a:p>
        </p:txBody>
      </p:sp>
      <p:sp>
        <p:nvSpPr>
          <p:cNvPr id="13" name="Rectangle 12"/>
          <p:cNvSpPr/>
          <p:nvPr/>
        </p:nvSpPr>
        <p:spPr>
          <a:xfrm>
            <a:off x="10435094" y="0"/>
            <a:ext cx="685621"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A16D842B-44A0-4BE8-821E-4ADE5701C9C5}" type="slidenum">
              <a:rPr lang="en-US" smtClean="0"/>
              <a:t>‹#›</a:t>
            </a:fld>
            <a:endParaRPr lang="en-US"/>
          </a:p>
        </p:txBody>
      </p:sp>
    </p:spTree>
    <p:extLst>
      <p:ext uri="{BB962C8B-B14F-4D97-AF65-F5344CB8AC3E}">
        <p14:creationId xmlns:p14="http://schemas.microsoft.com/office/powerpoint/2010/main" val="310529510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0"/>
            <a:ext cx="12188825" cy="1179288"/>
          </a:xfrm>
          <a:prstGeom prst="rect">
            <a:avLst/>
          </a:prstGeom>
        </p:spPr>
        <p:txBody>
          <a:bodyPr anchor="ctr"/>
          <a:lstStyle>
            <a:lvl1pPr algn="l">
              <a:defRPr>
                <a:solidFill>
                  <a:schemeClr val="bg1"/>
                </a:solidFill>
              </a:defRPr>
            </a:lvl1pPr>
          </a:lstStyle>
          <a:p>
            <a:r>
              <a:rPr lang="en-US" altLang="ko-KR" dirty="0"/>
              <a:t> Click to edit title</a:t>
            </a:r>
            <a:endParaRPr lang="ko-KR" altLang="en-US" dirty="0"/>
          </a:p>
        </p:txBody>
      </p:sp>
      <p:sp>
        <p:nvSpPr>
          <p:cNvPr id="4" name="Content Placeholder 2"/>
          <p:cNvSpPr>
            <a:spLocks noGrp="1"/>
          </p:cNvSpPr>
          <p:nvPr>
            <p:ph idx="1"/>
          </p:nvPr>
        </p:nvSpPr>
        <p:spPr>
          <a:xfrm>
            <a:off x="527244" y="1508788"/>
            <a:ext cx="11326309" cy="614197"/>
          </a:xfrm>
          <a:prstGeom prst="rect">
            <a:avLst/>
          </a:prstGeom>
        </p:spPr>
        <p:txBody>
          <a:bodyPr anchor="ctr"/>
          <a:lstStyle>
            <a:lvl1pPr marL="0" indent="0">
              <a:buNone/>
              <a:defRPr sz="2666">
                <a:solidFill>
                  <a:schemeClr val="bg1"/>
                </a:solidFill>
              </a:defRPr>
            </a:lvl1pPr>
          </a:lstStyle>
          <a:p>
            <a:pPr lvl="0"/>
            <a:r>
              <a:rPr lang="en-US" altLang="ko-KR" dirty="0"/>
              <a:t>Click to edit Master text styles</a:t>
            </a:r>
          </a:p>
        </p:txBody>
      </p:sp>
      <p:sp>
        <p:nvSpPr>
          <p:cNvPr id="5" name="Content Placeholder 2"/>
          <p:cNvSpPr>
            <a:spLocks noGrp="1"/>
          </p:cNvSpPr>
          <p:nvPr>
            <p:ph idx="10"/>
          </p:nvPr>
        </p:nvSpPr>
        <p:spPr>
          <a:xfrm>
            <a:off x="541032" y="2411015"/>
            <a:ext cx="11326309" cy="3994316"/>
          </a:xfrm>
          <a:prstGeom prst="rect">
            <a:avLst/>
          </a:prstGeom>
        </p:spPr>
        <p:txBody>
          <a:bodyPr lIns="396000" anchor="t"/>
          <a:lstStyle>
            <a:lvl1pPr marL="0" indent="0">
              <a:buNone/>
              <a:defRPr sz="1866">
                <a:solidFill>
                  <a:schemeClr val="bg1"/>
                </a:solidFill>
              </a:defRPr>
            </a:lvl1pPr>
          </a:lstStyle>
          <a:p>
            <a:pPr lvl="0"/>
            <a:r>
              <a:rPr lang="en-US" altLang="ko-KR" dirty="0"/>
              <a:t>Click to edit Master text styles</a:t>
            </a:r>
          </a:p>
        </p:txBody>
      </p:sp>
    </p:spTree>
    <p:extLst>
      <p:ext uri="{BB962C8B-B14F-4D97-AF65-F5344CB8AC3E}">
        <p14:creationId xmlns:p14="http://schemas.microsoft.com/office/powerpoint/2010/main" val="33487494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lvl5pPr>
              <a:defRPr/>
            </a:lvl5pPr>
            <a:lvl6pPr>
              <a:defRPr/>
            </a:lvl6pPr>
            <a:lvl7pPr>
              <a:defRPr/>
            </a:lvl7pPr>
            <a:lvl8pPr>
              <a:defRPr/>
            </a:lvl8pPr>
            <a:lvl9pP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F0DFD029-FB74-4578-B929-F66AA97659CA}" type="datetimeFigureOut">
              <a:rPr lang="en-US"/>
              <a:t>11/10/2023</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1406769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11" name="diagonals"/>
          <p:cNvGrpSpPr/>
          <p:nvPr/>
        </p:nvGrpSpPr>
        <p:grpSpPr>
          <a:xfrm>
            <a:off x="7516443" y="4145281"/>
            <a:ext cx="4686117" cy="2731407"/>
            <a:chOff x="5638800" y="3108960"/>
            <a:chExt cx="3515503" cy="2048555"/>
          </a:xfrm>
        </p:grpSpPr>
        <p:cxnSp>
          <p:nvCxnSpPr>
            <p:cNvPr id="12" name="Straight Connector 11"/>
            <p:cNvCxnSpPr/>
            <p:nvPr/>
          </p:nvCxnSpPr>
          <p:spPr>
            <a:xfrm flipV="1">
              <a:off x="5638800" y="3108960"/>
              <a:ext cx="3515503" cy="2037116"/>
            </a:xfrm>
            <a:prstGeom prst="line">
              <a:avLst/>
            </a:prstGeom>
            <a:noFill/>
            <a:ln w="38100">
              <a:gradFill>
                <a:gsLst>
                  <a:gs pos="50000">
                    <a:schemeClr val="accent1">
                      <a:lumMod val="75000"/>
                    </a:schemeClr>
                  </a:gs>
                  <a:gs pos="0">
                    <a:schemeClr val="accent1"/>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cxnSp>
          <p:nvCxnSpPr>
            <p:cNvPr id="13" name="Straight Connector 12"/>
            <p:cNvCxnSpPr/>
            <p:nvPr/>
          </p:nvCxnSpPr>
          <p:spPr>
            <a:xfrm flipV="1">
              <a:off x="6004643" y="3333750"/>
              <a:ext cx="3149660" cy="1823765"/>
            </a:xfrm>
            <a:prstGeom prst="line">
              <a:avLst/>
            </a:prstGeom>
            <a:noFill/>
            <a:ln w="28575">
              <a:gradFill>
                <a:gsLst>
                  <a:gs pos="0">
                    <a:schemeClr val="accent1">
                      <a:lumMod val="75000"/>
                    </a:schemeClr>
                  </a:gs>
                  <a:gs pos="50000">
                    <a:schemeClr val="accent1">
                      <a:lumMod val="75000"/>
                    </a:schemeClr>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cxnSp>
          <p:nvCxnSpPr>
            <p:cNvPr id="14" name="Straight Connector 13"/>
            <p:cNvCxnSpPr/>
            <p:nvPr/>
          </p:nvCxnSpPr>
          <p:spPr>
            <a:xfrm flipV="1">
              <a:off x="6388342" y="3549891"/>
              <a:ext cx="2765961" cy="1600149"/>
            </a:xfrm>
            <a:prstGeom prst="line">
              <a:avLst/>
            </a:prstGeom>
            <a:noFill/>
            <a:ln w="25400">
              <a:gradFill>
                <a:gsLst>
                  <a:gs pos="0">
                    <a:schemeClr val="accent1">
                      <a:lumMod val="50000"/>
                    </a:schemeClr>
                  </a:gs>
                  <a:gs pos="100000">
                    <a:schemeClr val="accent1">
                      <a:lumMod val="75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grpSp>
      <p:sp>
        <p:nvSpPr>
          <p:cNvPr id="2" name="Title 1"/>
          <p:cNvSpPr>
            <a:spLocks noGrp="1"/>
          </p:cNvSpPr>
          <p:nvPr>
            <p:ph type="title"/>
          </p:nvPr>
        </p:nvSpPr>
        <p:spPr>
          <a:xfrm>
            <a:off x="1625177" y="2209801"/>
            <a:ext cx="8938472" cy="2764335"/>
          </a:xfrm>
        </p:spPr>
        <p:txBody>
          <a:bodyPr anchor="b">
            <a:normAutofit/>
          </a:bodyPr>
          <a:lstStyle>
            <a:lvl1pPr algn="l">
              <a:defRPr sz="5400" b="0" cap="none" baseline="0"/>
            </a:lvl1pPr>
          </a:lstStyle>
          <a:p>
            <a:r>
              <a:rPr lang="en-US"/>
              <a:t>Click to edit Master title style</a:t>
            </a:r>
            <a:endParaRPr/>
          </a:p>
        </p:txBody>
      </p:sp>
      <p:sp>
        <p:nvSpPr>
          <p:cNvPr id="3" name="Text Placeholder 2"/>
          <p:cNvSpPr>
            <a:spLocks noGrp="1"/>
          </p:cNvSpPr>
          <p:nvPr>
            <p:ph type="body" idx="1"/>
          </p:nvPr>
        </p:nvSpPr>
        <p:spPr>
          <a:xfrm>
            <a:off x="1625176" y="4951266"/>
            <a:ext cx="7069519" cy="1220933"/>
          </a:xfrm>
        </p:spPr>
        <p:txBody>
          <a:bodyPr anchor="t">
            <a:normAutofit/>
          </a:bodyPr>
          <a:lstStyle>
            <a:lvl1pPr marL="0" indent="0">
              <a:spcBef>
                <a:spcPts val="0"/>
              </a:spcBef>
              <a:buNone/>
              <a:defRPr sz="2800" cap="all" spc="200" baseline="0">
                <a:solidFill>
                  <a:schemeClr val="accent1"/>
                </a:solidFill>
              </a:defRPr>
            </a:lvl1pPr>
            <a:lvl2pPr marL="609493" indent="0">
              <a:buNone/>
              <a:defRPr sz="2400">
                <a:solidFill>
                  <a:schemeClr val="tx1">
                    <a:tint val="75000"/>
                  </a:schemeClr>
                </a:solidFill>
              </a:defRPr>
            </a:lvl2pPr>
            <a:lvl3pPr marL="1218987" indent="0">
              <a:buNone/>
              <a:defRPr sz="2100">
                <a:solidFill>
                  <a:schemeClr val="tx1">
                    <a:tint val="75000"/>
                  </a:schemeClr>
                </a:solidFill>
              </a:defRPr>
            </a:lvl3pPr>
            <a:lvl4pPr marL="1828480" indent="0">
              <a:buNone/>
              <a:defRPr sz="1900">
                <a:solidFill>
                  <a:schemeClr val="tx1">
                    <a:tint val="75000"/>
                  </a:schemeClr>
                </a:solidFill>
              </a:defRPr>
            </a:lvl4pPr>
            <a:lvl5pPr marL="2437973" indent="0">
              <a:buNone/>
              <a:defRPr sz="1900">
                <a:solidFill>
                  <a:schemeClr val="tx1">
                    <a:tint val="75000"/>
                  </a:schemeClr>
                </a:solidFill>
              </a:defRPr>
            </a:lvl5pPr>
            <a:lvl6pPr marL="3047467" indent="0">
              <a:buNone/>
              <a:defRPr sz="1900">
                <a:solidFill>
                  <a:schemeClr val="tx1">
                    <a:tint val="75000"/>
                  </a:schemeClr>
                </a:solidFill>
              </a:defRPr>
            </a:lvl6pPr>
            <a:lvl7pPr marL="3656960" indent="0">
              <a:buNone/>
              <a:defRPr sz="1900">
                <a:solidFill>
                  <a:schemeClr val="tx1">
                    <a:tint val="75000"/>
                  </a:schemeClr>
                </a:solidFill>
              </a:defRPr>
            </a:lvl7pPr>
            <a:lvl8pPr marL="4266453" indent="0">
              <a:buNone/>
              <a:defRPr sz="1900">
                <a:solidFill>
                  <a:schemeClr val="tx1">
                    <a:tint val="75000"/>
                  </a:schemeClr>
                </a:solidFill>
              </a:defRPr>
            </a:lvl8pPr>
            <a:lvl9pPr marL="4875947" indent="0">
              <a:buNone/>
              <a:defRPr sz="19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0DFD029-FB74-4578-B929-F66AA97659CA}" type="datetimeFigureOut">
              <a:rPr lang="en-US"/>
              <a:t>11/10/2023</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3616330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218883" y="1706880"/>
            <a:ext cx="5078677" cy="4465320"/>
          </a:xfrm>
        </p:spPr>
        <p:txBody>
          <a:bodyPr>
            <a:normAutofit/>
          </a:bodyPr>
          <a:lstStyle>
            <a:lvl1pPr>
              <a:defRPr sz="2800"/>
            </a:lvl1pPr>
            <a:lvl2pPr>
              <a:defRPr sz="2400"/>
            </a:lvl2pPr>
            <a:lvl3pPr>
              <a:defRPr sz="2000"/>
            </a:lvl3pPr>
            <a:lvl4pPr>
              <a:defRPr sz="2000"/>
            </a:lvl4pPr>
            <a:lvl5pPr>
              <a:defRPr sz="2000"/>
            </a:lvl5pPr>
            <a:lvl6pPr>
              <a:defRPr sz="2000"/>
            </a:lvl6pPr>
            <a:lvl7pPr>
              <a:defRPr sz="2000"/>
            </a:lvl7pPr>
            <a:lvl8pPr>
              <a:defRPr sz="2000" baseline="0"/>
            </a:lvl8pPr>
            <a:lvl9pPr>
              <a:defRPr sz="20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500707" y="1706880"/>
            <a:ext cx="5078677" cy="4465320"/>
          </a:xfrm>
        </p:spPr>
        <p:txBody>
          <a:bodyPr>
            <a:normAutofit/>
          </a:bodyPr>
          <a:lstStyle>
            <a:lvl1pPr>
              <a:defRPr sz="2800"/>
            </a:lvl1pPr>
            <a:lvl2pPr>
              <a:defRPr sz="24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fld id="{F0DFD029-FB74-4578-B929-F66AA97659CA}" type="datetimeFigureOut">
              <a:rPr lang="en-US"/>
              <a:t>11/10/2023</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3557647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a:p>
        </p:txBody>
      </p:sp>
      <p:sp>
        <p:nvSpPr>
          <p:cNvPr id="3" name="Text Placeholder 2"/>
          <p:cNvSpPr>
            <a:spLocks noGrp="1"/>
          </p:cNvSpPr>
          <p:nvPr>
            <p:ph type="body" idx="1"/>
          </p:nvPr>
        </p:nvSpPr>
        <p:spPr>
          <a:xfrm>
            <a:off x="1218883" y="1701800"/>
            <a:ext cx="5082740" cy="914400"/>
          </a:xfrm>
        </p:spPr>
        <p:txBody>
          <a:bodyPr anchor="b">
            <a:normAutofit/>
          </a:bodyPr>
          <a:lstStyle>
            <a:lvl1pPr marL="0" indent="0">
              <a:spcBef>
                <a:spcPts val="0"/>
              </a:spcBef>
              <a:buNone/>
              <a:defRPr sz="2800" b="0" cap="all" spc="200" baseline="0">
                <a:solidFill>
                  <a:schemeClr val="accent1"/>
                </a:solidFill>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4" name="Content Placeholder 3"/>
          <p:cNvSpPr>
            <a:spLocks noGrp="1"/>
          </p:cNvSpPr>
          <p:nvPr>
            <p:ph sz="half" idx="2"/>
          </p:nvPr>
        </p:nvSpPr>
        <p:spPr>
          <a:xfrm>
            <a:off x="1218883" y="2717800"/>
            <a:ext cx="5078677" cy="3454400"/>
          </a:xfrm>
        </p:spPr>
        <p:txBody>
          <a:bodyPr>
            <a:noAutofit/>
          </a:bodyPr>
          <a:lstStyle>
            <a:lvl1pPr>
              <a:defRPr sz="2800"/>
            </a:lvl1pPr>
            <a:lvl2pPr>
              <a:defRPr sz="2400"/>
            </a:lvl2pPr>
            <a:lvl3pPr>
              <a:defRPr sz="2000"/>
            </a:lvl3pPr>
            <a:lvl4pPr>
              <a:defRPr sz="2000"/>
            </a:lvl4pPr>
            <a:lvl5pPr>
              <a:defRPr sz="2000"/>
            </a:lvl5pPr>
            <a:lvl6pPr>
              <a:defRPr sz="2000"/>
            </a:lvl6pPr>
            <a:lvl7pPr>
              <a:defRPr sz="2000" baseline="0"/>
            </a:lvl7pPr>
            <a:lvl8pPr>
              <a:defRPr sz="2000" baseline="0"/>
            </a:lvl8pPr>
            <a:lvl9pPr>
              <a:defRPr sz="20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6496644" y="1701800"/>
            <a:ext cx="5082740" cy="914400"/>
          </a:xfrm>
        </p:spPr>
        <p:txBody>
          <a:bodyPr anchor="b">
            <a:normAutofit/>
          </a:bodyPr>
          <a:lstStyle>
            <a:lvl1pPr marL="0" indent="0">
              <a:spcBef>
                <a:spcPts val="0"/>
              </a:spcBef>
              <a:buNone/>
              <a:defRPr sz="2800" b="0" cap="all" spc="200" baseline="0">
                <a:solidFill>
                  <a:schemeClr val="accent1"/>
                </a:solidFill>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6" name="Content Placeholder 5"/>
          <p:cNvSpPr>
            <a:spLocks noGrp="1"/>
          </p:cNvSpPr>
          <p:nvPr>
            <p:ph sz="quarter" idx="4"/>
          </p:nvPr>
        </p:nvSpPr>
        <p:spPr>
          <a:xfrm>
            <a:off x="6500707" y="2717800"/>
            <a:ext cx="5078677" cy="3454400"/>
          </a:xfrm>
        </p:spPr>
        <p:txBody>
          <a:bodyPr>
            <a:noAutofit/>
          </a:bodyPr>
          <a:lstStyle>
            <a:lvl1pPr>
              <a:defRPr sz="2800"/>
            </a:lvl1pPr>
            <a:lvl2pPr>
              <a:defRPr sz="2400"/>
            </a:lvl2pPr>
            <a:lvl3pPr>
              <a:defRPr sz="2000"/>
            </a:lvl3pPr>
            <a:lvl4pPr>
              <a:defRPr sz="2000"/>
            </a:lvl4pPr>
            <a:lvl5pPr>
              <a:defRPr sz="2000"/>
            </a:lvl5pPr>
            <a:lvl6pPr>
              <a:defRPr sz="2000" baseline="0"/>
            </a:lvl6pPr>
            <a:lvl7pPr>
              <a:defRPr sz="2000" baseline="0"/>
            </a:lvl7pPr>
            <a:lvl8pPr>
              <a:defRPr sz="2000" baseline="0"/>
            </a:lvl8pPr>
            <a:lvl9pPr>
              <a:defRPr sz="20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7" name="Date Placeholder 6"/>
          <p:cNvSpPr>
            <a:spLocks noGrp="1"/>
          </p:cNvSpPr>
          <p:nvPr>
            <p:ph type="dt" sz="half" idx="10"/>
          </p:nvPr>
        </p:nvSpPr>
        <p:spPr/>
        <p:txBody>
          <a:bodyPr/>
          <a:lstStyle/>
          <a:p>
            <a:fld id="{F0DFD029-FB74-4578-B929-F66AA97659CA}" type="datetimeFigureOut">
              <a:rPr lang="en-US"/>
              <a:t>11/10/2023</a:t>
            </a:fld>
            <a:endParaRPr/>
          </a:p>
        </p:txBody>
      </p:sp>
      <p:sp>
        <p:nvSpPr>
          <p:cNvPr id="8" name="Footer Placeholder 7"/>
          <p:cNvSpPr>
            <a:spLocks noGrp="1"/>
          </p:cNvSpPr>
          <p:nvPr>
            <p:ph type="ftr" sz="quarter" idx="11"/>
          </p:nvPr>
        </p:nvSpPr>
        <p:spPr/>
        <p:txBody>
          <a:bodyPr/>
          <a:lstStyle/>
          <a:p>
            <a:endParaRPr/>
          </a:p>
        </p:txBody>
      </p:sp>
      <p:sp>
        <p:nvSpPr>
          <p:cNvPr id="9" name="Slide Number Placeholder 8"/>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595381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Date Placeholder 2"/>
          <p:cNvSpPr>
            <a:spLocks noGrp="1"/>
          </p:cNvSpPr>
          <p:nvPr>
            <p:ph type="dt" sz="half" idx="10"/>
          </p:nvPr>
        </p:nvSpPr>
        <p:spPr/>
        <p:txBody>
          <a:bodyPr/>
          <a:lstStyle/>
          <a:p>
            <a:fld id="{F0DFD029-FB74-4578-B929-F66AA97659CA}" type="datetimeFigureOut">
              <a:rPr lang="en-US"/>
              <a:t>11/10/2023</a:t>
            </a:fld>
            <a:endParaRPr/>
          </a:p>
        </p:txBody>
      </p:sp>
      <p:sp>
        <p:nvSpPr>
          <p:cNvPr id="4" name="Footer Placeholder 3"/>
          <p:cNvSpPr>
            <a:spLocks noGrp="1"/>
          </p:cNvSpPr>
          <p:nvPr>
            <p:ph type="ftr" sz="quarter" idx="11"/>
          </p:nvPr>
        </p:nvSpPr>
        <p:spPr/>
        <p:txBody>
          <a:bodyPr/>
          <a:lstStyle/>
          <a:p>
            <a:endParaRPr/>
          </a:p>
        </p:txBody>
      </p:sp>
      <p:sp>
        <p:nvSpPr>
          <p:cNvPr id="5" name="Slide Number Placeholder 4"/>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1515229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0DFD029-FB74-4578-B929-F66AA97659CA}" type="datetimeFigureOut">
              <a:rPr lang="en-US"/>
              <a:t>11/10/2023</a:t>
            </a:fld>
            <a:endParaRPr/>
          </a:p>
        </p:txBody>
      </p:sp>
      <p:sp>
        <p:nvSpPr>
          <p:cNvPr id="3" name="Footer Placeholder 2"/>
          <p:cNvSpPr>
            <a:spLocks noGrp="1"/>
          </p:cNvSpPr>
          <p:nvPr>
            <p:ph type="ftr" sz="quarter" idx="11"/>
          </p:nvPr>
        </p:nvSpPr>
        <p:spPr/>
        <p:txBody>
          <a:bodyPr/>
          <a:lstStyle/>
          <a:p>
            <a:endParaRPr/>
          </a:p>
        </p:txBody>
      </p:sp>
      <p:sp>
        <p:nvSpPr>
          <p:cNvPr id="4" name="Slide Number Placeholder 3"/>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2172478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18882" y="1701800"/>
            <a:ext cx="4062942" cy="2438400"/>
          </a:xfrm>
        </p:spPr>
        <p:txBody>
          <a:bodyPr anchor="b">
            <a:normAutofit/>
          </a:bodyPr>
          <a:lstStyle>
            <a:lvl1pPr algn="l">
              <a:defRPr sz="2800" b="0" cap="all" spc="200" baseline="0">
                <a:solidFill>
                  <a:schemeClr val="accent1"/>
                </a:solidFill>
              </a:defRPr>
            </a:lvl1pPr>
          </a:lstStyle>
          <a:p>
            <a:r>
              <a:rPr lang="en-US"/>
              <a:t>Click to edit Master title style</a:t>
            </a:r>
            <a:endParaRPr/>
          </a:p>
        </p:txBody>
      </p:sp>
      <p:sp>
        <p:nvSpPr>
          <p:cNvPr id="4" name="Text Placeholder 3"/>
          <p:cNvSpPr>
            <a:spLocks noGrp="1"/>
          </p:cNvSpPr>
          <p:nvPr>
            <p:ph type="body" sz="half" idx="2"/>
          </p:nvPr>
        </p:nvSpPr>
        <p:spPr>
          <a:xfrm>
            <a:off x="1218882" y="4241800"/>
            <a:ext cx="4062942" cy="1930400"/>
          </a:xfrm>
        </p:spPr>
        <p:txBody>
          <a:bodyPr>
            <a:normAutofit/>
          </a:bodyPr>
          <a:lstStyle>
            <a:lvl1pPr marL="0" indent="0">
              <a:buNone/>
              <a:defRPr sz="20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3" name="Content Placeholder 2"/>
          <p:cNvSpPr>
            <a:spLocks noGrp="1"/>
          </p:cNvSpPr>
          <p:nvPr>
            <p:ph idx="1"/>
          </p:nvPr>
        </p:nvSpPr>
        <p:spPr>
          <a:xfrm>
            <a:off x="5484971" y="584200"/>
            <a:ext cx="6094413" cy="5588000"/>
          </a:xfrm>
        </p:spPr>
        <p:txBody>
          <a:bodyPr>
            <a:normAutofit/>
          </a:bodyPr>
          <a:lstStyle>
            <a:lvl1pPr>
              <a:defRPr sz="2800"/>
            </a:lvl1pPr>
            <a:lvl2pPr>
              <a:defRPr sz="2400"/>
            </a:lvl2pPr>
            <a:lvl3pPr>
              <a:defRPr sz="2000"/>
            </a:lvl3pPr>
            <a:lvl4pPr>
              <a:defRPr sz="2000"/>
            </a:lvl4pPr>
            <a:lvl5pPr>
              <a:defRPr sz="2000"/>
            </a:lvl5pPr>
            <a:lvl6pPr>
              <a:defRPr sz="2000"/>
            </a:lvl6pPr>
            <a:lvl7pPr>
              <a:defRPr sz="2000"/>
            </a:lvl7pPr>
            <a:lvl8pPr>
              <a:defRPr sz="2000" baseline="0"/>
            </a:lvl8pPr>
            <a:lvl9pPr>
              <a:defRPr sz="20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fld id="{F0DFD029-FB74-4578-B929-F66AA97659CA}" type="datetimeFigureOut">
              <a:rPr lang="en-US"/>
              <a:t>11/10/2023</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1618139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18882" y="1701800"/>
            <a:ext cx="4062942" cy="2438400"/>
          </a:xfrm>
        </p:spPr>
        <p:txBody>
          <a:bodyPr anchor="b">
            <a:normAutofit/>
          </a:bodyPr>
          <a:lstStyle>
            <a:lvl1pPr algn="l">
              <a:defRPr sz="2800" b="0" cap="all" spc="200" baseline="0">
                <a:solidFill>
                  <a:schemeClr val="accent1"/>
                </a:solidFill>
              </a:defRPr>
            </a:lvl1pPr>
          </a:lstStyle>
          <a:p>
            <a:r>
              <a:rPr lang="en-US"/>
              <a:t>Click to edit Master title style</a:t>
            </a:r>
            <a:endParaRPr/>
          </a:p>
        </p:txBody>
      </p:sp>
      <p:sp>
        <p:nvSpPr>
          <p:cNvPr id="4" name="Text Placeholder 3"/>
          <p:cNvSpPr>
            <a:spLocks noGrp="1"/>
          </p:cNvSpPr>
          <p:nvPr>
            <p:ph type="body" sz="half" idx="2"/>
          </p:nvPr>
        </p:nvSpPr>
        <p:spPr>
          <a:xfrm>
            <a:off x="1218882" y="4241800"/>
            <a:ext cx="4062942" cy="1930400"/>
          </a:xfrm>
        </p:spPr>
        <p:txBody>
          <a:bodyPr>
            <a:normAutofit/>
          </a:bodyPr>
          <a:lstStyle>
            <a:lvl1pPr marL="0" indent="0">
              <a:buNone/>
              <a:defRPr sz="20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3" name="Picture Placeholder 2" descr="An empty placeholder to add an image. Click on the placeholder and select the image that you wish to add."/>
          <p:cNvSpPr>
            <a:spLocks noGrp="1"/>
          </p:cNvSpPr>
          <p:nvPr>
            <p:ph type="pic" idx="1"/>
          </p:nvPr>
        </p:nvSpPr>
        <p:spPr>
          <a:xfrm>
            <a:off x="5484971" y="584200"/>
            <a:ext cx="6094413" cy="5588000"/>
          </a:xfrm>
          <a:ln w="12700">
            <a:solidFill>
              <a:schemeClr val="bg1">
                <a:lumMod val="75000"/>
                <a:lumOff val="25000"/>
              </a:schemeClr>
            </a:solidFill>
            <a:miter lim="800000"/>
          </a:ln>
        </p:spPr>
        <p:txBody>
          <a:bodyPr>
            <a:normAutofit/>
          </a:bodyPr>
          <a:lstStyle>
            <a:lvl1pPr marL="0" indent="0">
              <a:buNone/>
              <a:defRPr sz="2800"/>
            </a:lvl1pPr>
            <a:lvl2pPr marL="609493" indent="0">
              <a:buNone/>
              <a:defRPr sz="3700"/>
            </a:lvl2pPr>
            <a:lvl3pPr marL="1218987" indent="0">
              <a:buNone/>
              <a:defRPr sz="3200"/>
            </a:lvl3pPr>
            <a:lvl4pPr marL="1828480" indent="0">
              <a:buNone/>
              <a:defRPr sz="2700"/>
            </a:lvl4pPr>
            <a:lvl5pPr marL="2437973" indent="0">
              <a:buNone/>
              <a:defRPr sz="2700"/>
            </a:lvl5pPr>
            <a:lvl6pPr marL="3047467" indent="0">
              <a:buNone/>
              <a:defRPr sz="2700"/>
            </a:lvl6pPr>
            <a:lvl7pPr marL="3656960" indent="0">
              <a:buNone/>
              <a:defRPr sz="2700"/>
            </a:lvl7pPr>
            <a:lvl8pPr marL="4266453" indent="0">
              <a:buNone/>
              <a:defRPr sz="2700"/>
            </a:lvl8pPr>
            <a:lvl9pPr marL="4875947" indent="0">
              <a:buNone/>
              <a:defRPr sz="2700"/>
            </a:lvl9pPr>
          </a:lstStyle>
          <a:p>
            <a:r>
              <a:rPr lang="en-US"/>
              <a:t>Click icon to add picture</a:t>
            </a:r>
            <a:endParaRPr/>
          </a:p>
        </p:txBody>
      </p:sp>
      <p:sp>
        <p:nvSpPr>
          <p:cNvPr id="5" name="Date Placeholder 4"/>
          <p:cNvSpPr>
            <a:spLocks noGrp="1"/>
          </p:cNvSpPr>
          <p:nvPr>
            <p:ph type="dt" sz="half" idx="10"/>
          </p:nvPr>
        </p:nvSpPr>
        <p:spPr/>
        <p:txBody>
          <a:bodyPr/>
          <a:lstStyle/>
          <a:p>
            <a:fld id="{F0DFD029-FB74-4578-B929-F66AA97659CA}" type="datetimeFigureOut">
              <a:rPr lang="en-US"/>
              <a:t>11/10/2023</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4223431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bg2">
                <a:tint val="100000"/>
                <a:shade val="0"/>
                <a:satMod val="100000"/>
              </a:schemeClr>
            </a:gs>
            <a:gs pos="85000">
              <a:schemeClr val="bg2">
                <a:tint val="100000"/>
                <a:shade val="30000"/>
                <a:satMod val="100000"/>
              </a:schemeClr>
            </a:gs>
            <a:gs pos="100000">
              <a:schemeClr val="bg2">
                <a:shade val="60000"/>
                <a:satMod val="100000"/>
              </a:schemeClr>
            </a:gs>
          </a:gsLst>
          <a:lin ang="3600000" scaled="0"/>
          <a:tileRect/>
        </a:gradFill>
        <a:effectLst/>
      </p:bgPr>
    </p:bg>
    <p:spTree>
      <p:nvGrpSpPr>
        <p:cNvPr id="1" name=""/>
        <p:cNvGrpSpPr/>
        <p:nvPr/>
      </p:nvGrpSpPr>
      <p:grpSpPr>
        <a:xfrm>
          <a:off x="0" y="0"/>
          <a:ext cx="0" cy="0"/>
          <a:chOff x="0" y="0"/>
          <a:chExt cx="0" cy="0"/>
        </a:xfrm>
      </p:grpSpPr>
      <p:grpSp>
        <p:nvGrpSpPr>
          <p:cNvPr id="15" name="left lines"/>
          <p:cNvGrpSpPr/>
          <p:nvPr/>
        </p:nvGrpSpPr>
        <p:grpSpPr>
          <a:xfrm>
            <a:off x="-15870" y="-3174"/>
            <a:ext cx="819993" cy="5229225"/>
            <a:chOff x="-11906" y="-2381"/>
            <a:chExt cx="615155" cy="3921919"/>
          </a:xfrm>
        </p:grpSpPr>
        <p:sp>
          <p:nvSpPr>
            <p:cNvPr id="10" name="Freeform 9"/>
            <p:cNvSpPr/>
            <p:nvPr/>
          </p:nvSpPr>
          <p:spPr>
            <a:xfrm>
              <a:off x="-9526" y="0"/>
              <a:ext cx="612775" cy="3919538"/>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Lst>
              <a:ahLst/>
              <a:cxnLst>
                <a:cxn ang="0">
                  <a:pos x="connsiteX0" y="connsiteY0"/>
                </a:cxn>
                <a:cxn ang="0">
                  <a:pos x="connsiteX1" y="connsiteY1"/>
                </a:cxn>
                <a:cxn ang="0">
                  <a:pos x="connsiteX2" y="connsiteY2"/>
                </a:cxn>
              </a:cxnLst>
              <a:rect l="l" t="t" r="r" b="b"/>
              <a:pathLst>
                <a:path w="612775" h="3919538">
                  <a:moveTo>
                    <a:pt x="0" y="3919538"/>
                  </a:moveTo>
                  <a:lnTo>
                    <a:pt x="612775" y="2984500"/>
                  </a:lnTo>
                  <a:lnTo>
                    <a:pt x="612775" y="0"/>
                  </a:lnTo>
                </a:path>
              </a:pathLst>
            </a:custGeom>
            <a:noFill/>
            <a:ln w="38100">
              <a:gradFill>
                <a:gsLst>
                  <a:gs pos="50000">
                    <a:schemeClr val="accent1">
                      <a:lumMod val="75000"/>
                    </a:schemeClr>
                  </a:gs>
                  <a:gs pos="0">
                    <a:schemeClr val="accent1"/>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Freeform 10"/>
            <p:cNvSpPr/>
            <p:nvPr/>
          </p:nvSpPr>
          <p:spPr>
            <a:xfrm>
              <a:off x="-11906" y="0"/>
              <a:ext cx="410751" cy="3421856"/>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 name="connsiteX0" fmla="*/ 0 w 612775"/>
                <a:gd name="connsiteY0" fmla="*/ 3919538 h 3919538"/>
                <a:gd name="connsiteX1" fmla="*/ 202024 w 612775"/>
                <a:gd name="connsiteY1" fmla="*/ 3607676 h 3919538"/>
                <a:gd name="connsiteX2" fmla="*/ 612775 w 612775"/>
                <a:gd name="connsiteY2" fmla="*/ 2984500 h 3919538"/>
                <a:gd name="connsiteX3" fmla="*/ 612775 w 612775"/>
                <a:gd name="connsiteY3" fmla="*/ 0 h 3919538"/>
                <a:gd name="connsiteX0" fmla="*/ 0 w 410751"/>
                <a:gd name="connsiteY0" fmla="*/ 3607676 h 3607676"/>
                <a:gd name="connsiteX1" fmla="*/ 410751 w 410751"/>
                <a:gd name="connsiteY1" fmla="*/ 2984500 h 3607676"/>
                <a:gd name="connsiteX2" fmla="*/ 410751 w 410751"/>
                <a:gd name="connsiteY2" fmla="*/ 0 h 3607676"/>
                <a:gd name="connsiteX0" fmla="*/ 0 w 410751"/>
                <a:gd name="connsiteY0" fmla="*/ 3607676 h 3607676"/>
                <a:gd name="connsiteX1" fmla="*/ 410751 w 410751"/>
                <a:gd name="connsiteY1" fmla="*/ 2984500 h 3607676"/>
                <a:gd name="connsiteX2" fmla="*/ 409575 w 410751"/>
                <a:gd name="connsiteY2" fmla="*/ 185820 h 3607676"/>
                <a:gd name="connsiteX3" fmla="*/ 410751 w 410751"/>
                <a:gd name="connsiteY3" fmla="*/ 0 h 3607676"/>
                <a:gd name="connsiteX0" fmla="*/ 0 w 410751"/>
                <a:gd name="connsiteY0" fmla="*/ 3421856 h 3421856"/>
                <a:gd name="connsiteX1" fmla="*/ 410751 w 410751"/>
                <a:gd name="connsiteY1" fmla="*/ 2798680 h 3421856"/>
                <a:gd name="connsiteX2" fmla="*/ 409575 w 410751"/>
                <a:gd name="connsiteY2" fmla="*/ 0 h 3421856"/>
              </a:gdLst>
              <a:ahLst/>
              <a:cxnLst>
                <a:cxn ang="0">
                  <a:pos x="connsiteX0" y="connsiteY0"/>
                </a:cxn>
                <a:cxn ang="0">
                  <a:pos x="connsiteX1" y="connsiteY1"/>
                </a:cxn>
                <a:cxn ang="0">
                  <a:pos x="connsiteX2" y="connsiteY2"/>
                </a:cxn>
              </a:cxnLst>
              <a:rect l="l" t="t" r="r" b="b"/>
              <a:pathLst>
                <a:path w="410751" h="3421856">
                  <a:moveTo>
                    <a:pt x="0" y="3421856"/>
                  </a:moveTo>
                  <a:lnTo>
                    <a:pt x="410751" y="2798680"/>
                  </a:lnTo>
                  <a:lnTo>
                    <a:pt x="409575" y="0"/>
                  </a:lnTo>
                </a:path>
              </a:pathLst>
            </a:custGeom>
            <a:noFill/>
            <a:ln w="28575">
              <a:gradFill>
                <a:gsLst>
                  <a:gs pos="0">
                    <a:schemeClr val="accent1">
                      <a:lumMod val="75000"/>
                    </a:schemeClr>
                  </a:gs>
                  <a:gs pos="50000">
                    <a:schemeClr val="accent1">
                      <a:lumMod val="75000"/>
                    </a:schemeClr>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4" name="Freeform 13"/>
            <p:cNvSpPr/>
            <p:nvPr/>
          </p:nvSpPr>
          <p:spPr>
            <a:xfrm>
              <a:off x="-7144" y="-2381"/>
              <a:ext cx="238919" cy="2976561"/>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 name="connsiteX0" fmla="*/ 0 w 612775"/>
                <a:gd name="connsiteY0" fmla="*/ 3919538 h 3919538"/>
                <a:gd name="connsiteX1" fmla="*/ 373856 w 612775"/>
                <a:gd name="connsiteY1" fmla="*/ 3344891 h 3919538"/>
                <a:gd name="connsiteX2" fmla="*/ 612775 w 612775"/>
                <a:gd name="connsiteY2" fmla="*/ 2984500 h 3919538"/>
                <a:gd name="connsiteX3" fmla="*/ 612775 w 612775"/>
                <a:gd name="connsiteY3" fmla="*/ 0 h 3919538"/>
                <a:gd name="connsiteX0" fmla="*/ 0 w 238919"/>
                <a:gd name="connsiteY0" fmla="*/ 3344891 h 3344891"/>
                <a:gd name="connsiteX1" fmla="*/ 238919 w 238919"/>
                <a:gd name="connsiteY1" fmla="*/ 2984500 h 3344891"/>
                <a:gd name="connsiteX2" fmla="*/ 238919 w 238919"/>
                <a:gd name="connsiteY2" fmla="*/ 0 h 3344891"/>
                <a:gd name="connsiteX0" fmla="*/ 0 w 238919"/>
                <a:gd name="connsiteY0" fmla="*/ 3344891 h 3344891"/>
                <a:gd name="connsiteX1" fmla="*/ 238919 w 238919"/>
                <a:gd name="connsiteY1" fmla="*/ 2984500 h 3344891"/>
                <a:gd name="connsiteX2" fmla="*/ 238125 w 238919"/>
                <a:gd name="connsiteY2" fmla="*/ 368330 h 3344891"/>
                <a:gd name="connsiteX3" fmla="*/ 238919 w 238919"/>
                <a:gd name="connsiteY3" fmla="*/ 0 h 3344891"/>
                <a:gd name="connsiteX0" fmla="*/ 0 w 238919"/>
                <a:gd name="connsiteY0" fmla="*/ 2976561 h 2976561"/>
                <a:gd name="connsiteX1" fmla="*/ 238919 w 238919"/>
                <a:gd name="connsiteY1" fmla="*/ 2616170 h 2976561"/>
                <a:gd name="connsiteX2" fmla="*/ 238125 w 238919"/>
                <a:gd name="connsiteY2" fmla="*/ 0 h 2976561"/>
              </a:gdLst>
              <a:ahLst/>
              <a:cxnLst>
                <a:cxn ang="0">
                  <a:pos x="connsiteX0" y="connsiteY0"/>
                </a:cxn>
                <a:cxn ang="0">
                  <a:pos x="connsiteX1" y="connsiteY1"/>
                </a:cxn>
                <a:cxn ang="0">
                  <a:pos x="connsiteX2" y="connsiteY2"/>
                </a:cxn>
              </a:cxnLst>
              <a:rect l="l" t="t" r="r" b="b"/>
              <a:pathLst>
                <a:path w="238919" h="2976561">
                  <a:moveTo>
                    <a:pt x="0" y="2976561"/>
                  </a:moveTo>
                  <a:lnTo>
                    <a:pt x="238919" y="2616170"/>
                  </a:lnTo>
                  <a:cubicBezTo>
                    <a:pt x="238654" y="1744113"/>
                    <a:pt x="238390" y="872057"/>
                    <a:pt x="238125" y="0"/>
                  </a:cubicBezTo>
                </a:path>
              </a:pathLst>
            </a:custGeom>
            <a:noFill/>
            <a:ln w="25400">
              <a:gradFill>
                <a:gsLst>
                  <a:gs pos="0">
                    <a:schemeClr val="accent1">
                      <a:lumMod val="50000"/>
                    </a:schemeClr>
                  </a:gs>
                  <a:gs pos="100000">
                    <a:schemeClr val="accent1">
                      <a:lumMod val="75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2" name="Title Placeholder 1"/>
          <p:cNvSpPr>
            <a:spLocks noGrp="1"/>
          </p:cNvSpPr>
          <p:nvPr>
            <p:ph type="title"/>
          </p:nvPr>
        </p:nvSpPr>
        <p:spPr>
          <a:xfrm>
            <a:off x="1218883" y="274637"/>
            <a:ext cx="10360501" cy="1223963"/>
          </a:xfrm>
          <a:prstGeom prst="rect">
            <a:avLst/>
          </a:prstGeom>
        </p:spPr>
        <p:txBody>
          <a:bodyPr vert="horz" lIns="121899" tIns="60949" rIns="121899" bIns="60949" rtlCol="0" anchor="b">
            <a:normAutofit/>
          </a:bodyPr>
          <a:lstStyle/>
          <a:p>
            <a:r>
              <a:rPr lang="en-US"/>
              <a:t>Click to edit Master title style</a:t>
            </a:r>
            <a:endParaRPr/>
          </a:p>
        </p:txBody>
      </p:sp>
      <p:sp>
        <p:nvSpPr>
          <p:cNvPr id="3" name="Text Placeholder 2"/>
          <p:cNvSpPr>
            <a:spLocks noGrp="1"/>
          </p:cNvSpPr>
          <p:nvPr>
            <p:ph type="body" idx="1"/>
          </p:nvPr>
        </p:nvSpPr>
        <p:spPr>
          <a:xfrm>
            <a:off x="1218883" y="1701797"/>
            <a:ext cx="10360501" cy="4462272"/>
          </a:xfrm>
          <a:prstGeom prst="rect">
            <a:avLst/>
          </a:prstGeom>
        </p:spPr>
        <p:txBody>
          <a:bodyPr vert="horz" lIns="121899" tIns="60949" rIns="121899"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2"/>
          </p:nvPr>
        </p:nvSpPr>
        <p:spPr>
          <a:xfrm>
            <a:off x="1218882" y="6356352"/>
            <a:ext cx="2234618" cy="365125"/>
          </a:xfrm>
          <a:prstGeom prst="rect">
            <a:avLst/>
          </a:prstGeom>
        </p:spPr>
        <p:txBody>
          <a:bodyPr vert="horz" lIns="121899" tIns="60949" rIns="121899" bIns="60949" rtlCol="0" anchor="ctr"/>
          <a:lstStyle>
            <a:lvl1pPr algn="l">
              <a:defRPr sz="1200">
                <a:solidFill>
                  <a:schemeClr val="tx1">
                    <a:tint val="75000"/>
                  </a:schemeClr>
                </a:solidFill>
              </a:defRPr>
            </a:lvl1pPr>
          </a:lstStyle>
          <a:p>
            <a:fld id="{F0DFD029-FB74-4578-B929-F66AA97659CA}" type="datetimeFigureOut">
              <a:rPr lang="en-US"/>
              <a:pPr/>
              <a:t>11/10/2023</a:t>
            </a:fld>
            <a:endParaRPr/>
          </a:p>
        </p:txBody>
      </p:sp>
      <p:sp>
        <p:nvSpPr>
          <p:cNvPr id="5" name="Footer Placeholder 4"/>
          <p:cNvSpPr>
            <a:spLocks noGrp="1"/>
          </p:cNvSpPr>
          <p:nvPr>
            <p:ph type="ftr" sz="quarter" idx="3"/>
          </p:nvPr>
        </p:nvSpPr>
        <p:spPr>
          <a:xfrm>
            <a:off x="3453501" y="6356352"/>
            <a:ext cx="5281824" cy="365125"/>
          </a:xfrm>
          <a:prstGeom prst="rect">
            <a:avLst/>
          </a:prstGeom>
        </p:spPr>
        <p:txBody>
          <a:bodyPr vert="horz" lIns="121899" tIns="60949" rIns="121899" bIns="60949" rtlCol="0" anchor="ctr"/>
          <a:lstStyle>
            <a:lvl1pPr algn="ctr">
              <a:defRPr sz="1200">
                <a:solidFill>
                  <a:schemeClr val="tx1">
                    <a:tint val="75000"/>
                  </a:schemeClr>
                </a:solidFill>
              </a:defRPr>
            </a:lvl1pPr>
          </a:lstStyle>
          <a:p>
            <a:endParaRPr/>
          </a:p>
        </p:txBody>
      </p:sp>
      <p:sp>
        <p:nvSpPr>
          <p:cNvPr id="6" name="Slide Number Placeholder 5"/>
          <p:cNvSpPr>
            <a:spLocks noGrp="1"/>
          </p:cNvSpPr>
          <p:nvPr>
            <p:ph type="sldNum" sz="quarter" idx="4"/>
          </p:nvPr>
        </p:nvSpPr>
        <p:spPr>
          <a:xfrm>
            <a:off x="10563649" y="6356352"/>
            <a:ext cx="1015735" cy="365125"/>
          </a:xfrm>
          <a:prstGeom prst="rect">
            <a:avLst/>
          </a:prstGeom>
        </p:spPr>
        <p:txBody>
          <a:bodyPr vert="horz" lIns="121899" tIns="60949" rIns="121899" bIns="60949" rtlCol="0" anchor="ctr"/>
          <a:lstStyle>
            <a:lvl1pPr algn="r">
              <a:defRPr sz="1200">
                <a:solidFill>
                  <a:schemeClr val="tx1">
                    <a:tint val="75000"/>
                  </a:schemeClr>
                </a:solidFill>
              </a:defRPr>
            </a:lvl1pPr>
          </a:lstStyle>
          <a:p>
            <a:fld id="{C014DD1E-5D91-48A3-AD6D-45FBA980D106}" type="slidenum">
              <a:rPr/>
              <a:pPr/>
              <a:t>‹#›</a:t>
            </a:fld>
            <a:endParaRPr/>
          </a:p>
        </p:txBody>
      </p:sp>
    </p:spTree>
    <p:extLst>
      <p:ext uri="{BB962C8B-B14F-4D97-AF65-F5344CB8AC3E}">
        <p14:creationId xmlns:p14="http://schemas.microsoft.com/office/powerpoint/2010/main" val="1395275884"/>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1218987"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304747" indent="-304747" algn="l" defTabSz="1218987" rtl="0" eaLnBrk="1" latinLnBrk="0" hangingPunct="1">
        <a:lnSpc>
          <a:spcPct val="90000"/>
        </a:lnSpc>
        <a:spcBef>
          <a:spcPts val="1600"/>
        </a:spcBef>
        <a:buClr>
          <a:schemeClr val="accent1"/>
        </a:buClr>
        <a:buSzPct val="100000"/>
        <a:buFont typeface="Arial" pitchFamily="34" charset="0"/>
        <a:buChar char="•"/>
        <a:defRPr sz="2800" kern="1200">
          <a:solidFill>
            <a:schemeClr val="tx1"/>
          </a:solidFill>
          <a:latin typeface="+mn-lt"/>
          <a:ea typeface="+mn-ea"/>
          <a:cs typeface="+mn-cs"/>
        </a:defRPr>
      </a:lvl1pPr>
      <a:lvl2pPr marL="609493" indent="-231607" algn="l" defTabSz="1218987" rtl="0" eaLnBrk="1" latinLnBrk="0" hangingPunct="1">
        <a:lnSpc>
          <a:spcPct val="90000"/>
        </a:lnSpc>
        <a:spcBef>
          <a:spcPts val="800"/>
        </a:spcBef>
        <a:buClr>
          <a:schemeClr val="accent1"/>
        </a:buClr>
        <a:buSzPct val="80000"/>
        <a:buFont typeface="Arial" pitchFamily="34" charset="0"/>
        <a:buChar char="•"/>
        <a:defRPr sz="2400" kern="1200">
          <a:solidFill>
            <a:schemeClr val="tx1"/>
          </a:solidFill>
          <a:latin typeface="+mn-lt"/>
          <a:ea typeface="+mn-ea"/>
          <a:cs typeface="+mn-cs"/>
        </a:defRPr>
      </a:lvl2pPr>
      <a:lvl3pPr marL="914240"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3pPr>
      <a:lvl4pPr marL="1218987"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4pPr>
      <a:lvl5pPr marL="1523733"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5pPr>
      <a:lvl6pPr marL="1828480"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6pPr>
      <a:lvl7pPr marL="2133227"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7pPr>
      <a:lvl8pPr marL="2437973" indent="-231607"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8pPr>
      <a:lvl9pPr marL="2742720" indent="-231607"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9pPr>
    </p:bodyStyle>
    <p:otherStyle>
      <a:defPPr>
        <a:defRPr/>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39">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6.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3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hyperlink" Target="https://upload.wikimedia.org/wikipedia/commons/8/83/Linux_Distribution_Timeline_27_02_21.svg" TargetMode="External"/><Relationship Id="rId5" Type="http://schemas.openxmlformats.org/officeDocument/2006/relationships/image" Target="../media/image38.png"/><Relationship Id="rId4" Type="http://schemas.openxmlformats.org/officeDocument/2006/relationships/image" Target="../media/image37.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hyperlink" Target="https://geekflare.com/linux-desktop-environment/" TargetMode="Externa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55.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53.sv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89012" y="381000"/>
            <a:ext cx="8735325" cy="2000251"/>
          </a:xfrm>
        </p:spPr>
        <p:txBody>
          <a:bodyPr>
            <a:normAutofit/>
          </a:bodyPr>
          <a:lstStyle/>
          <a:p>
            <a:r>
              <a:rPr lang="en-US" sz="6600" b="1" dirty="0">
                <a:cs typeface="Arial" panose="020B0604020202020204" pitchFamily="34" charset="0"/>
              </a:rPr>
              <a:t>What is OS?</a:t>
            </a:r>
          </a:p>
        </p:txBody>
      </p:sp>
      <p:pic>
        <p:nvPicPr>
          <p:cNvPr id="1034" name="Picture 10" descr="Windows Logo PNG Transparent Images - PNG All">
            <a:extLst>
              <a:ext uri="{FF2B5EF4-FFF2-40B4-BE49-F238E27FC236}">
                <a16:creationId xmlns:a16="http://schemas.microsoft.com/office/drawing/2014/main" xmlns="" id="{40BF253A-3ADB-3B7A-8D8A-2F90DE2C583C}"/>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41412" y="3168649"/>
            <a:ext cx="2514159" cy="2209800"/>
          </a:xfrm>
          <a:prstGeom prst="rect">
            <a:avLst/>
          </a:prstGeom>
          <a:ln w="228600" cap="sq" cmpd="thickThin">
            <a:solidFill>
              <a:srgbClr val="000000"/>
            </a:solidFill>
            <a:prstDash val="solid"/>
            <a:miter lim="800000"/>
          </a:ln>
          <a:effectLst>
            <a:innerShdw blurRad="76200">
              <a:srgbClr val="000000"/>
            </a:innerShdw>
          </a:effectLst>
          <a:extLst>
            <a:ext uri="{909E8E84-426E-40DD-AFC4-6F175D3DCCD1}">
              <a14:hiddenFill xmlns:a14="http://schemas.microsoft.com/office/drawing/2010/main">
                <a:solidFill>
                  <a:srgbClr val="FFFFFF"/>
                </a:solidFill>
              </a14:hiddenFill>
            </a:ext>
          </a:extLst>
        </p:spPr>
      </p:pic>
      <p:pic>
        <p:nvPicPr>
          <p:cNvPr id="4" name="Picture 2" descr="Linux Logo, symbol, meaning, history, PNG, brand">
            <a:extLst>
              <a:ext uri="{FF2B5EF4-FFF2-40B4-BE49-F238E27FC236}">
                <a16:creationId xmlns:a16="http://schemas.microsoft.com/office/drawing/2014/main" xmlns="" id="{F3211C21-E7DE-83E7-8A5C-AA2C43E39969}"/>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4381" r="24368"/>
          <a:stretch/>
        </p:blipFill>
        <p:spPr bwMode="auto">
          <a:xfrm>
            <a:off x="4418012" y="2745455"/>
            <a:ext cx="2784465" cy="3056189"/>
          </a:xfrm>
          <a:prstGeom prst="rect">
            <a:avLst/>
          </a:prstGeom>
          <a:noFill/>
          <a:effectLst>
            <a:glow rad="139700">
              <a:schemeClr val="accent6">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1036" name="Picture 12" descr="MAC OS logo - Free computer icons">
            <a:extLst>
              <a:ext uri="{FF2B5EF4-FFF2-40B4-BE49-F238E27FC236}">
                <a16:creationId xmlns:a16="http://schemas.microsoft.com/office/drawing/2014/main" xmlns="" id="{E6634BB1-D86A-64AF-F07E-152293E142A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89812" y="2745455"/>
            <a:ext cx="2825749" cy="2825749"/>
          </a:xfrm>
          <a:prstGeom prst="rect">
            <a:avLst/>
          </a:prstGeom>
          <a:noFill/>
          <a:effectLst>
            <a:glow rad="63500">
              <a:schemeClr val="accent1">
                <a:satMod val="175000"/>
                <a:alpha val="40000"/>
              </a:schemeClr>
            </a:glo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2291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xmlns="" id="{01E1783F-5C52-4AD8-B6A6-66BE6AEEB184}"/>
              </a:ext>
            </a:extLst>
          </p:cNvPr>
          <p:cNvSpPr txBox="1"/>
          <p:nvPr/>
        </p:nvSpPr>
        <p:spPr>
          <a:xfrm>
            <a:off x="1835249" y="1993703"/>
            <a:ext cx="8518326" cy="1569404"/>
          </a:xfrm>
          <a:prstGeom prst="rect">
            <a:avLst/>
          </a:prstGeom>
          <a:noFill/>
        </p:spPr>
        <p:txBody>
          <a:bodyPr wrap="square">
            <a:spAutoFit/>
          </a:bodyPr>
          <a:lstStyle/>
          <a:p>
            <a:r>
              <a:rPr lang="en-US" sz="4799" dirty="0">
                <a:solidFill>
                  <a:srgbClr val="FFFFFF"/>
                </a:solidFill>
                <a:latin typeface="Times New Roman" panose="02020603050405020304" pitchFamily="18" charset="0"/>
                <a:cs typeface="Times New Roman" panose="02020603050405020304" pitchFamily="18" charset="0"/>
              </a:rPr>
              <a:t>How to connect 0/1(Digital Signal) and Human?</a:t>
            </a:r>
            <a:endParaRPr lang="en-US" sz="4799" dirty="0"/>
          </a:p>
        </p:txBody>
      </p:sp>
    </p:spTree>
    <p:extLst>
      <p:ext uri="{BB962C8B-B14F-4D97-AF65-F5344CB8AC3E}">
        <p14:creationId xmlns:p14="http://schemas.microsoft.com/office/powerpoint/2010/main" val="119676969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xmlns="" id="{BBE95D7C-3B62-47B3-8D5B-8D420B461EA1}"/>
              </a:ext>
            </a:extLst>
          </p:cNvPr>
          <p:cNvSpPr>
            <a:spLocks noGrp="1"/>
          </p:cNvSpPr>
          <p:nvPr>
            <p:ph type="ctrTitle"/>
          </p:nvPr>
        </p:nvSpPr>
        <p:spPr>
          <a:xfrm>
            <a:off x="6743172" y="1241836"/>
            <a:ext cx="4796892" cy="3152932"/>
          </a:xfrm>
        </p:spPr>
        <p:txBody>
          <a:bodyPr>
            <a:normAutofit/>
          </a:bodyPr>
          <a:lstStyle/>
          <a:p>
            <a:pPr>
              <a:lnSpc>
                <a:spcPct val="90000"/>
              </a:lnSpc>
            </a:pPr>
            <a:r>
              <a:rPr lang="en-US" sz="3799" b="1">
                <a:solidFill>
                  <a:srgbClr val="EBEBEB"/>
                </a:solidFill>
                <a:latin typeface="Times New Roman" panose="02020603050405020304" pitchFamily="18" charset="0"/>
                <a:cs typeface="Times New Roman" panose="02020603050405020304" pitchFamily="18" charset="0"/>
              </a:rPr>
              <a:t>ASCII</a:t>
            </a:r>
            <a:r>
              <a:rPr lang="en-US" sz="3799">
                <a:solidFill>
                  <a:srgbClr val="EBEBEB"/>
                </a:solidFill>
                <a:latin typeface="Times New Roman" panose="02020603050405020304" pitchFamily="18" charset="0"/>
                <a:cs typeface="Times New Roman" panose="02020603050405020304" pitchFamily="18" charset="0"/>
              </a:rPr>
              <a:t> </a:t>
            </a:r>
            <a:br>
              <a:rPr lang="en-US" sz="3799">
                <a:solidFill>
                  <a:srgbClr val="EBEBEB"/>
                </a:solidFill>
                <a:latin typeface="Times New Roman" panose="02020603050405020304" pitchFamily="18" charset="0"/>
                <a:cs typeface="Times New Roman" panose="02020603050405020304" pitchFamily="18" charset="0"/>
              </a:rPr>
            </a:br>
            <a:r>
              <a:rPr lang="en-US" sz="3799">
                <a:solidFill>
                  <a:srgbClr val="EBEBEB"/>
                </a:solidFill>
                <a:latin typeface="Times New Roman" panose="02020603050405020304" pitchFamily="18" charset="0"/>
                <a:cs typeface="Times New Roman" panose="02020603050405020304" pitchFamily="18" charset="0"/>
              </a:rPr>
              <a:t/>
            </a:r>
            <a:br>
              <a:rPr lang="en-US" sz="3799">
                <a:solidFill>
                  <a:srgbClr val="EBEBEB"/>
                </a:solidFill>
                <a:latin typeface="Times New Roman" panose="02020603050405020304" pitchFamily="18" charset="0"/>
                <a:cs typeface="Times New Roman" panose="02020603050405020304" pitchFamily="18" charset="0"/>
              </a:rPr>
            </a:br>
            <a:r>
              <a:rPr lang="en-US" sz="3799" b="1">
                <a:solidFill>
                  <a:srgbClr val="EBEBEB"/>
                </a:solidFill>
                <a:latin typeface="Times New Roman" panose="02020603050405020304" pitchFamily="18" charset="0"/>
                <a:cs typeface="Times New Roman" panose="02020603050405020304" pitchFamily="18" charset="0"/>
              </a:rPr>
              <a:t>American Standard Code for Information Interchange</a:t>
            </a:r>
            <a:endParaRPr lang="en-US" sz="3799">
              <a:solidFill>
                <a:srgbClr val="EBEBEB"/>
              </a:solidFill>
              <a:latin typeface="Times New Roman" panose="02020603050405020304" pitchFamily="18" charset="0"/>
              <a:cs typeface="Times New Roman" panose="02020603050405020304" pitchFamily="18" charset="0"/>
            </a:endParaRPr>
          </a:p>
        </p:txBody>
      </p:sp>
      <p:pic>
        <p:nvPicPr>
          <p:cNvPr id="5" name="Graphic 5" descr="QR Code">
            <a:extLst>
              <a:ext uri="{FF2B5EF4-FFF2-40B4-BE49-F238E27FC236}">
                <a16:creationId xmlns:a16="http://schemas.microsoft.com/office/drawing/2014/main" xmlns="" id="{34F55C24-EDDB-4FE9-91B9-FD892363783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1288167" y="1113666"/>
            <a:ext cx="4627553" cy="4627553"/>
          </a:xfrm>
          <a:prstGeom prst="roundRect">
            <a:avLst>
              <a:gd name="adj" fmla="val 1858"/>
            </a:avLst>
          </a:prstGeom>
          <a:effectLst>
            <a:outerShdw blurRad="50800" dist="50800" dir="5400000" algn="tl" rotWithShape="0">
              <a:srgbClr val="000000">
                <a:alpha val="43000"/>
              </a:srgbClr>
            </a:outerShdw>
          </a:effectLst>
        </p:spPr>
      </p:pic>
    </p:spTree>
    <p:extLst>
      <p:ext uri="{BB962C8B-B14F-4D97-AF65-F5344CB8AC3E}">
        <p14:creationId xmlns:p14="http://schemas.microsoft.com/office/powerpoint/2010/main" val="2153184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3.3.5 Character Encoding">
            <a:extLst>
              <a:ext uri="{FF2B5EF4-FFF2-40B4-BE49-F238E27FC236}">
                <a16:creationId xmlns:a16="http://schemas.microsoft.com/office/drawing/2014/main" xmlns="" id="{A26C97F9-5EC8-417E-9542-626649ECB73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34725"/>
          <a:stretch/>
        </p:blipFill>
        <p:spPr bwMode="auto">
          <a:xfrm>
            <a:off x="202526" y="1041631"/>
            <a:ext cx="11321498" cy="50067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2361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xmlns="" id="{C921A3D3-E768-4828-8371-79EE201DDF0C}"/>
              </a:ext>
            </a:extLst>
          </p:cNvPr>
          <p:cNvSpPr txBox="1">
            <a:spLocks/>
          </p:cNvSpPr>
          <p:nvPr/>
        </p:nvSpPr>
        <p:spPr bwMode="gray">
          <a:xfrm>
            <a:off x="1154653" y="974307"/>
            <a:ext cx="8823361" cy="706780"/>
          </a:xfrm>
          <a:prstGeom prst="rect">
            <a:avLst/>
          </a:prstGeom>
        </p:spPr>
        <p:txBody>
          <a:bodyPr vert="horz" lIns="91416" tIns="45708" rIns="91416" bIns="45708" rtlCol="0" anchor="ctr">
            <a:noAutofit/>
          </a:bodyP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599" dirty="0">
                <a:solidFill>
                  <a:schemeClr val="tx1"/>
                </a:solidFill>
                <a:latin typeface="Bahnschrift" panose="020B0502040204020203" pitchFamily="34" charset="0"/>
                <a:cs typeface="Times New Roman" panose="02020603050405020304" pitchFamily="18" charset="0"/>
              </a:rPr>
              <a:t>ASCII</a:t>
            </a:r>
          </a:p>
        </p:txBody>
      </p:sp>
      <p:sp>
        <p:nvSpPr>
          <p:cNvPr id="4" name="Text Placeholder 2">
            <a:extLst>
              <a:ext uri="{FF2B5EF4-FFF2-40B4-BE49-F238E27FC236}">
                <a16:creationId xmlns:a16="http://schemas.microsoft.com/office/drawing/2014/main" xmlns="" id="{4E7C8879-4F29-4F56-AD0D-F8D989CDC927}"/>
              </a:ext>
            </a:extLst>
          </p:cNvPr>
          <p:cNvSpPr txBox="1">
            <a:spLocks/>
          </p:cNvSpPr>
          <p:nvPr/>
        </p:nvSpPr>
        <p:spPr>
          <a:xfrm>
            <a:off x="2029595" y="5631306"/>
            <a:ext cx="1200006" cy="576112"/>
          </a:xfrm>
          <a:prstGeom prst="rect">
            <a:avLst/>
          </a:prstGeom>
        </p:spPr>
        <p:txBody>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pPr marL="0" indent="0">
              <a:buNone/>
            </a:pPr>
            <a:r>
              <a:rPr lang="en-US" sz="1999" dirty="0">
                <a:latin typeface="Times New Roman" panose="02020603050405020304" pitchFamily="18" charset="0"/>
                <a:cs typeface="Times New Roman" panose="02020603050405020304" pitchFamily="18" charset="0"/>
              </a:rPr>
              <a:t>Input</a:t>
            </a:r>
          </a:p>
        </p:txBody>
      </p:sp>
      <p:pic>
        <p:nvPicPr>
          <p:cNvPr id="5" name="Picture Placeholder 11">
            <a:extLst>
              <a:ext uri="{FF2B5EF4-FFF2-40B4-BE49-F238E27FC236}">
                <a16:creationId xmlns:a16="http://schemas.microsoft.com/office/drawing/2014/main" xmlns="" id="{F0ECAB25-AB40-4F41-9E37-74599E816FFA}"/>
              </a:ext>
            </a:extLst>
          </p:cNvPr>
          <p:cNvPicPr>
            <a:picLocks noChangeAspect="1"/>
          </p:cNvPicPr>
          <p:nvPr/>
        </p:nvPicPr>
        <p:blipFill>
          <a:blip r:embed="rId2" cstate="print">
            <a:extLst>
              <a:ext uri="{28A0092B-C50C-407E-A947-70E740481C1C}">
                <a14:useLocalDpi xmlns:a14="http://schemas.microsoft.com/office/drawing/2010/main" val="0"/>
              </a:ext>
            </a:extLst>
          </a:blip>
          <a:srcRect t="2381" b="2381"/>
          <a:stretch>
            <a:fillRect/>
          </a:stretch>
        </p:blipFill>
        <p:spPr>
          <a:xfrm>
            <a:off x="808507" y="3454400"/>
            <a:ext cx="2880413" cy="1703379"/>
          </a:xfrm>
          <a:prstGeom prst="roundRect">
            <a:avLst>
              <a:gd name="adj" fmla="val 1858"/>
            </a:avLst>
          </a:prstGeom>
        </p:spPr>
      </p:pic>
      <p:sp>
        <p:nvSpPr>
          <p:cNvPr id="6" name="Text Placeholder 5">
            <a:extLst>
              <a:ext uri="{FF2B5EF4-FFF2-40B4-BE49-F238E27FC236}">
                <a16:creationId xmlns:a16="http://schemas.microsoft.com/office/drawing/2014/main" xmlns="" id="{47F0CFF1-2D6F-444F-BC5C-DCE4D1111A68}"/>
              </a:ext>
            </a:extLst>
          </p:cNvPr>
          <p:cNvSpPr txBox="1">
            <a:spLocks/>
          </p:cNvSpPr>
          <p:nvPr/>
        </p:nvSpPr>
        <p:spPr>
          <a:xfrm>
            <a:off x="5168997" y="5631306"/>
            <a:ext cx="1758804" cy="576113"/>
          </a:xfrm>
          <a:prstGeom prst="rect">
            <a:avLst/>
          </a:prstGeom>
        </p:spPr>
        <p:txBody>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pPr marL="0" indent="0">
              <a:buNone/>
            </a:pPr>
            <a:r>
              <a:rPr lang="en-US" sz="1799" dirty="0">
                <a:latin typeface="Times New Roman" panose="02020603050405020304" pitchFamily="18" charset="0"/>
                <a:cs typeface="Times New Roman" panose="02020603050405020304" pitchFamily="18" charset="0"/>
              </a:rPr>
              <a:t>ASCII Code</a:t>
            </a:r>
          </a:p>
        </p:txBody>
      </p:sp>
      <p:pic>
        <p:nvPicPr>
          <p:cNvPr id="7" name="Picture Placeholder 12">
            <a:extLst>
              <a:ext uri="{FF2B5EF4-FFF2-40B4-BE49-F238E27FC236}">
                <a16:creationId xmlns:a16="http://schemas.microsoft.com/office/drawing/2014/main" xmlns="" id="{F0D5208F-484F-40A0-97AD-44ECB9214620}"/>
              </a:ext>
            </a:extLst>
          </p:cNvPr>
          <p:cNvPicPr>
            <a:picLocks noChangeAspect="1"/>
          </p:cNvPicPr>
          <p:nvPr/>
        </p:nvPicPr>
        <p:blipFill>
          <a:blip r:embed="rId3">
            <a:extLst>
              <a:ext uri="{28A0092B-C50C-407E-A947-70E740481C1C}">
                <a14:useLocalDpi xmlns:a14="http://schemas.microsoft.com/office/drawing/2010/main" val="0"/>
              </a:ext>
            </a:extLst>
          </a:blip>
          <a:srcRect l="2682" r="2682"/>
          <a:stretch>
            <a:fillRect/>
          </a:stretch>
        </p:blipFill>
        <p:spPr>
          <a:xfrm>
            <a:off x="3821760" y="2580222"/>
            <a:ext cx="4545304" cy="2687939"/>
          </a:xfrm>
          <a:prstGeom prst="roundRect">
            <a:avLst>
              <a:gd name="adj" fmla="val 1858"/>
            </a:avLst>
          </a:prstGeom>
        </p:spPr>
      </p:pic>
      <p:sp>
        <p:nvSpPr>
          <p:cNvPr id="8" name="Text Placeholder 8">
            <a:extLst>
              <a:ext uri="{FF2B5EF4-FFF2-40B4-BE49-F238E27FC236}">
                <a16:creationId xmlns:a16="http://schemas.microsoft.com/office/drawing/2014/main" xmlns="" id="{618EE266-4243-4C43-A104-AF28233A8A2F}"/>
              </a:ext>
            </a:extLst>
          </p:cNvPr>
          <p:cNvSpPr txBox="1">
            <a:spLocks/>
          </p:cNvSpPr>
          <p:nvPr/>
        </p:nvSpPr>
        <p:spPr>
          <a:xfrm>
            <a:off x="8867199" y="5631306"/>
            <a:ext cx="1758804" cy="576112"/>
          </a:xfrm>
          <a:prstGeom prst="rect">
            <a:avLst/>
          </a:prstGeom>
        </p:spPr>
        <p:txBody>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pPr marL="0" indent="0">
              <a:buNone/>
            </a:pPr>
            <a:r>
              <a:rPr lang="en-US" sz="1799" dirty="0">
                <a:latin typeface="Times New Roman" panose="02020603050405020304" pitchFamily="18" charset="0"/>
                <a:cs typeface="Times New Roman" panose="02020603050405020304" pitchFamily="18" charset="0"/>
              </a:rPr>
              <a:t>Out Put</a:t>
            </a:r>
          </a:p>
        </p:txBody>
      </p:sp>
      <p:pic>
        <p:nvPicPr>
          <p:cNvPr id="2050" name="Picture 2" descr="Does the Windows 7 Notepad understands the different line-endings of Unix,  Mac and Windows? - Super User">
            <a:extLst>
              <a:ext uri="{FF2B5EF4-FFF2-40B4-BE49-F238E27FC236}">
                <a16:creationId xmlns:a16="http://schemas.microsoft.com/office/drawing/2014/main" xmlns="" id="{D08F20EA-1252-446E-487E-14999BF4E8A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21825" y="3124199"/>
            <a:ext cx="3466070" cy="21439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77152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C7800A68-9FF3-BF9A-82EC-A246D0C9CEF0}"/>
              </a:ext>
            </a:extLst>
          </p:cNvPr>
          <p:cNvPicPr>
            <a:picLocks noChangeAspect="1"/>
          </p:cNvPicPr>
          <p:nvPr/>
        </p:nvPicPr>
        <p:blipFill>
          <a:blip r:embed="rId2"/>
          <a:stretch>
            <a:fillRect/>
          </a:stretch>
        </p:blipFill>
        <p:spPr>
          <a:xfrm>
            <a:off x="1674812" y="1143000"/>
            <a:ext cx="8583826" cy="426719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3063147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nvGraphicFramePr>
        <p:xfrm>
          <a:off x="1669100" y="1936281"/>
          <a:ext cx="8125880" cy="2746008"/>
        </p:xfrm>
        <a:graphic>
          <a:graphicData uri="http://schemas.openxmlformats.org/drawingml/2006/table">
            <a:tbl>
              <a:tblPr firstRow="1" bandRow="1">
                <a:tableStyleId>{5940675A-B579-460E-94D1-54222C63F5DA}</a:tableStyleId>
              </a:tblPr>
              <a:tblGrid>
                <a:gridCol w="1015735">
                  <a:extLst>
                    <a:ext uri="{9D8B030D-6E8A-4147-A177-3AD203B41FA5}">
                      <a16:colId xmlns:a16="http://schemas.microsoft.com/office/drawing/2014/main" xmlns="" val="20000"/>
                    </a:ext>
                  </a:extLst>
                </a:gridCol>
                <a:gridCol w="1015735">
                  <a:extLst>
                    <a:ext uri="{9D8B030D-6E8A-4147-A177-3AD203B41FA5}">
                      <a16:colId xmlns:a16="http://schemas.microsoft.com/office/drawing/2014/main" xmlns="" val="20001"/>
                    </a:ext>
                  </a:extLst>
                </a:gridCol>
                <a:gridCol w="1015735">
                  <a:extLst>
                    <a:ext uri="{9D8B030D-6E8A-4147-A177-3AD203B41FA5}">
                      <a16:colId xmlns:a16="http://schemas.microsoft.com/office/drawing/2014/main" xmlns="" val="20002"/>
                    </a:ext>
                  </a:extLst>
                </a:gridCol>
                <a:gridCol w="1015735">
                  <a:extLst>
                    <a:ext uri="{9D8B030D-6E8A-4147-A177-3AD203B41FA5}">
                      <a16:colId xmlns:a16="http://schemas.microsoft.com/office/drawing/2014/main" xmlns="" val="20003"/>
                    </a:ext>
                  </a:extLst>
                </a:gridCol>
                <a:gridCol w="1015735">
                  <a:extLst>
                    <a:ext uri="{9D8B030D-6E8A-4147-A177-3AD203B41FA5}">
                      <a16:colId xmlns:a16="http://schemas.microsoft.com/office/drawing/2014/main" xmlns="" val="20004"/>
                    </a:ext>
                  </a:extLst>
                </a:gridCol>
                <a:gridCol w="1015735">
                  <a:extLst>
                    <a:ext uri="{9D8B030D-6E8A-4147-A177-3AD203B41FA5}">
                      <a16:colId xmlns:a16="http://schemas.microsoft.com/office/drawing/2014/main" xmlns="" val="20005"/>
                    </a:ext>
                  </a:extLst>
                </a:gridCol>
                <a:gridCol w="1015735">
                  <a:extLst>
                    <a:ext uri="{9D8B030D-6E8A-4147-A177-3AD203B41FA5}">
                      <a16:colId xmlns:a16="http://schemas.microsoft.com/office/drawing/2014/main" xmlns="" val="20006"/>
                    </a:ext>
                  </a:extLst>
                </a:gridCol>
                <a:gridCol w="1015735">
                  <a:extLst>
                    <a:ext uri="{9D8B030D-6E8A-4147-A177-3AD203B41FA5}">
                      <a16:colId xmlns:a16="http://schemas.microsoft.com/office/drawing/2014/main" xmlns="" val="20007"/>
                    </a:ext>
                  </a:extLst>
                </a:gridCol>
              </a:tblGrid>
              <a:tr h="686502">
                <a:tc>
                  <a:txBody>
                    <a:bodyPr/>
                    <a:lstStyle/>
                    <a:p>
                      <a:pPr algn="ctr"/>
                      <a:r>
                        <a:rPr lang="en-US" sz="2400" dirty="0"/>
                        <a:t>1</a:t>
                      </a:r>
                    </a:p>
                  </a:txBody>
                  <a:tcPr marL="91416" marR="91416" marT="45708" marB="45708" anchor="ctr">
                    <a:lnL w="12700" cap="flat" cmpd="sng" algn="ctr">
                      <a:solidFill>
                        <a:schemeClr val="tx1"/>
                      </a:solidFill>
                      <a:prstDash val="dot"/>
                      <a:round/>
                      <a:headEnd type="none" w="med" len="med"/>
                      <a:tailEnd type="none" w="med" len="med"/>
                    </a:lnL>
                    <a:lnR w="12700" cap="flat" cmpd="sng" algn="ctr">
                      <a:solidFill>
                        <a:schemeClr val="tx1"/>
                      </a:solidFill>
                      <a:prstDash val="dot"/>
                      <a:round/>
                      <a:headEnd type="none" w="med" len="med"/>
                      <a:tailEnd type="none" w="med" len="med"/>
                    </a:lnR>
                    <a:lnT w="12700" cap="flat" cmpd="sng" algn="ctr">
                      <a:solidFill>
                        <a:schemeClr val="tx1"/>
                      </a:solidFill>
                      <a:prstDash val="dot"/>
                      <a:round/>
                      <a:headEnd type="none" w="med" len="med"/>
                      <a:tailEnd type="none" w="med" len="med"/>
                    </a:lnT>
                    <a:lnB w="12700" cap="flat" cmpd="sng" algn="ctr">
                      <a:solidFill>
                        <a:schemeClr val="tx1"/>
                      </a:solidFill>
                      <a:prstDash val="dot"/>
                      <a:round/>
                      <a:headEnd type="none" w="med" len="med"/>
                      <a:tailEnd type="none" w="med" len="med"/>
                    </a:lnB>
                  </a:tcPr>
                </a:tc>
                <a:tc>
                  <a:txBody>
                    <a:bodyPr/>
                    <a:lstStyle/>
                    <a:p>
                      <a:pPr algn="ctr"/>
                      <a:r>
                        <a:rPr lang="en-US" sz="2400" dirty="0"/>
                        <a:t>0</a:t>
                      </a:r>
                    </a:p>
                  </a:txBody>
                  <a:tcPr marL="91416" marR="91416" marT="45708" marB="45708" anchor="ctr">
                    <a:lnL w="12700" cap="flat" cmpd="sng" algn="ctr">
                      <a:solidFill>
                        <a:schemeClr val="tx1"/>
                      </a:solidFill>
                      <a:prstDash val="dot"/>
                      <a:round/>
                      <a:headEnd type="none" w="med" len="med"/>
                      <a:tailEnd type="none" w="med" len="med"/>
                    </a:lnL>
                    <a:lnR w="12700" cap="flat" cmpd="sng" algn="ctr">
                      <a:solidFill>
                        <a:schemeClr val="tx1"/>
                      </a:solidFill>
                      <a:prstDash val="dot"/>
                      <a:round/>
                      <a:headEnd type="none" w="med" len="med"/>
                      <a:tailEnd type="none" w="med" len="med"/>
                    </a:lnR>
                    <a:lnT w="12700" cap="flat" cmpd="sng" algn="ctr">
                      <a:solidFill>
                        <a:schemeClr val="tx1"/>
                      </a:solidFill>
                      <a:prstDash val="dot"/>
                      <a:round/>
                      <a:headEnd type="none" w="med" len="med"/>
                      <a:tailEnd type="none" w="med" len="med"/>
                    </a:lnT>
                    <a:lnB w="12700" cap="flat" cmpd="sng" algn="ctr">
                      <a:solidFill>
                        <a:schemeClr val="tx1"/>
                      </a:solidFill>
                      <a:prstDash val="dot"/>
                      <a:round/>
                      <a:headEnd type="none" w="med" len="med"/>
                      <a:tailEnd type="none" w="med" len="med"/>
                    </a:lnB>
                  </a:tcPr>
                </a:tc>
                <a:tc>
                  <a:txBody>
                    <a:bodyPr/>
                    <a:lstStyle/>
                    <a:p>
                      <a:pPr algn="ctr"/>
                      <a:r>
                        <a:rPr lang="en-US" sz="2400" dirty="0"/>
                        <a:t>0</a:t>
                      </a:r>
                    </a:p>
                  </a:txBody>
                  <a:tcPr marL="91416" marR="91416" marT="45708" marB="45708" anchor="ctr">
                    <a:lnL w="12700" cap="flat" cmpd="sng" algn="ctr">
                      <a:solidFill>
                        <a:schemeClr val="tx1"/>
                      </a:solidFill>
                      <a:prstDash val="dot"/>
                      <a:round/>
                      <a:headEnd type="none" w="med" len="med"/>
                      <a:tailEnd type="none" w="med" len="med"/>
                    </a:lnL>
                    <a:lnR w="12700" cap="flat" cmpd="sng" algn="ctr">
                      <a:solidFill>
                        <a:schemeClr val="tx1"/>
                      </a:solidFill>
                      <a:prstDash val="dot"/>
                      <a:round/>
                      <a:headEnd type="none" w="med" len="med"/>
                      <a:tailEnd type="none" w="med" len="med"/>
                    </a:lnR>
                    <a:lnT w="12700" cap="flat" cmpd="sng" algn="ctr">
                      <a:solidFill>
                        <a:schemeClr val="tx1"/>
                      </a:solidFill>
                      <a:prstDash val="dot"/>
                      <a:round/>
                      <a:headEnd type="none" w="med" len="med"/>
                      <a:tailEnd type="none" w="med" len="med"/>
                    </a:lnT>
                    <a:lnB w="12700" cap="flat" cmpd="sng" algn="ctr">
                      <a:solidFill>
                        <a:schemeClr val="tx1"/>
                      </a:solidFill>
                      <a:prstDash val="dot"/>
                      <a:round/>
                      <a:headEnd type="none" w="med" len="med"/>
                      <a:tailEnd type="none" w="med" len="med"/>
                    </a:lnB>
                  </a:tcPr>
                </a:tc>
                <a:tc>
                  <a:txBody>
                    <a:bodyPr/>
                    <a:lstStyle/>
                    <a:p>
                      <a:pPr algn="ctr"/>
                      <a:r>
                        <a:rPr lang="en-US" sz="2400" dirty="0"/>
                        <a:t>0</a:t>
                      </a:r>
                    </a:p>
                  </a:txBody>
                  <a:tcPr marL="91416" marR="91416" marT="45708" marB="45708" anchor="ctr">
                    <a:lnL w="12700" cap="flat" cmpd="sng" algn="ctr">
                      <a:solidFill>
                        <a:schemeClr val="tx1"/>
                      </a:solidFill>
                      <a:prstDash val="dot"/>
                      <a:round/>
                      <a:headEnd type="none" w="med" len="med"/>
                      <a:tailEnd type="none" w="med" len="med"/>
                    </a:lnL>
                    <a:lnR w="12700" cap="flat" cmpd="sng" algn="ctr">
                      <a:solidFill>
                        <a:schemeClr val="tx1"/>
                      </a:solidFill>
                      <a:prstDash val="dot"/>
                      <a:round/>
                      <a:headEnd type="none" w="med" len="med"/>
                      <a:tailEnd type="none" w="med" len="med"/>
                    </a:lnR>
                    <a:lnT w="12700" cap="flat" cmpd="sng" algn="ctr">
                      <a:solidFill>
                        <a:schemeClr val="tx1"/>
                      </a:solidFill>
                      <a:prstDash val="dot"/>
                      <a:round/>
                      <a:headEnd type="none" w="med" len="med"/>
                      <a:tailEnd type="none" w="med" len="med"/>
                    </a:lnT>
                    <a:lnB w="12700" cap="flat" cmpd="sng" algn="ctr">
                      <a:solidFill>
                        <a:schemeClr val="tx1"/>
                      </a:solidFill>
                      <a:prstDash val="dot"/>
                      <a:round/>
                      <a:headEnd type="none" w="med" len="med"/>
                      <a:tailEnd type="none" w="med" len="med"/>
                    </a:lnB>
                  </a:tcPr>
                </a:tc>
                <a:tc>
                  <a:txBody>
                    <a:bodyPr/>
                    <a:lstStyle/>
                    <a:p>
                      <a:pPr algn="ctr"/>
                      <a:r>
                        <a:rPr lang="en-US" sz="2400" dirty="0"/>
                        <a:t>0</a:t>
                      </a:r>
                    </a:p>
                  </a:txBody>
                  <a:tcPr marL="91416" marR="91416" marT="45708" marB="45708" anchor="ctr">
                    <a:lnL w="12700" cap="flat" cmpd="sng" algn="ctr">
                      <a:solidFill>
                        <a:schemeClr val="tx1"/>
                      </a:solidFill>
                      <a:prstDash val="dot"/>
                      <a:round/>
                      <a:headEnd type="none" w="med" len="med"/>
                      <a:tailEnd type="none" w="med" len="med"/>
                    </a:lnL>
                    <a:lnR w="12700" cap="flat" cmpd="sng" algn="ctr">
                      <a:solidFill>
                        <a:schemeClr val="tx1"/>
                      </a:solidFill>
                      <a:prstDash val="dot"/>
                      <a:round/>
                      <a:headEnd type="none" w="med" len="med"/>
                      <a:tailEnd type="none" w="med" len="med"/>
                    </a:lnR>
                    <a:lnT w="12700" cap="flat" cmpd="sng" algn="ctr">
                      <a:solidFill>
                        <a:schemeClr val="tx1"/>
                      </a:solidFill>
                      <a:prstDash val="dot"/>
                      <a:round/>
                      <a:headEnd type="none" w="med" len="med"/>
                      <a:tailEnd type="none" w="med" len="med"/>
                    </a:lnT>
                    <a:lnB w="12700" cap="flat" cmpd="sng" algn="ctr">
                      <a:solidFill>
                        <a:schemeClr val="tx1"/>
                      </a:solidFill>
                      <a:prstDash val="dot"/>
                      <a:round/>
                      <a:headEnd type="none" w="med" len="med"/>
                      <a:tailEnd type="none" w="med" len="med"/>
                    </a:lnB>
                  </a:tcPr>
                </a:tc>
                <a:tc>
                  <a:txBody>
                    <a:bodyPr/>
                    <a:lstStyle/>
                    <a:p>
                      <a:pPr algn="ctr"/>
                      <a:r>
                        <a:rPr lang="en-US" sz="2400" dirty="0"/>
                        <a:t>0</a:t>
                      </a:r>
                    </a:p>
                  </a:txBody>
                  <a:tcPr marL="91416" marR="91416" marT="45708" marB="45708" anchor="ctr">
                    <a:lnL w="12700" cap="flat" cmpd="sng" algn="ctr">
                      <a:solidFill>
                        <a:schemeClr val="tx1"/>
                      </a:solidFill>
                      <a:prstDash val="dot"/>
                      <a:round/>
                      <a:headEnd type="none" w="med" len="med"/>
                      <a:tailEnd type="none" w="med" len="med"/>
                    </a:lnL>
                    <a:lnR w="12700" cap="flat" cmpd="sng" algn="ctr">
                      <a:solidFill>
                        <a:schemeClr val="tx1"/>
                      </a:solidFill>
                      <a:prstDash val="dot"/>
                      <a:round/>
                      <a:headEnd type="none" w="med" len="med"/>
                      <a:tailEnd type="none" w="med" len="med"/>
                    </a:lnR>
                    <a:lnT w="12700" cap="flat" cmpd="sng" algn="ctr">
                      <a:solidFill>
                        <a:schemeClr val="tx1"/>
                      </a:solidFill>
                      <a:prstDash val="dot"/>
                      <a:round/>
                      <a:headEnd type="none" w="med" len="med"/>
                      <a:tailEnd type="none" w="med" len="med"/>
                    </a:lnT>
                    <a:lnB w="12700" cap="flat" cmpd="sng" algn="ctr">
                      <a:solidFill>
                        <a:schemeClr val="tx1"/>
                      </a:solidFill>
                      <a:prstDash val="dot"/>
                      <a:round/>
                      <a:headEnd type="none" w="med" len="med"/>
                      <a:tailEnd type="none" w="med" len="med"/>
                    </a:lnB>
                  </a:tcPr>
                </a:tc>
                <a:tc>
                  <a:txBody>
                    <a:bodyPr/>
                    <a:lstStyle/>
                    <a:p>
                      <a:pPr algn="ctr"/>
                      <a:r>
                        <a:rPr lang="en-US" sz="2400" dirty="0"/>
                        <a:t>1</a:t>
                      </a:r>
                    </a:p>
                  </a:txBody>
                  <a:tcPr marL="91416" marR="91416" marT="45708" marB="45708" anchor="ctr">
                    <a:lnL w="12700" cap="flat" cmpd="sng" algn="ctr">
                      <a:solidFill>
                        <a:schemeClr val="tx1"/>
                      </a:solidFill>
                      <a:prstDash val="dot"/>
                      <a:round/>
                      <a:headEnd type="none" w="med" len="med"/>
                      <a:tailEnd type="none" w="med" len="med"/>
                    </a:lnL>
                    <a:lnR w="12700" cap="flat" cmpd="sng" algn="ctr">
                      <a:solidFill>
                        <a:schemeClr val="tx1"/>
                      </a:solidFill>
                      <a:prstDash val="dot"/>
                      <a:round/>
                      <a:headEnd type="none" w="med" len="med"/>
                      <a:tailEnd type="none" w="med" len="med"/>
                    </a:lnR>
                    <a:lnT w="12700" cap="flat" cmpd="sng" algn="ctr">
                      <a:solidFill>
                        <a:schemeClr val="tx1"/>
                      </a:solidFill>
                      <a:prstDash val="dot"/>
                      <a:round/>
                      <a:headEnd type="none" w="med" len="med"/>
                      <a:tailEnd type="none" w="med" len="med"/>
                    </a:lnT>
                    <a:lnB w="12700" cap="flat" cmpd="sng" algn="ctr">
                      <a:solidFill>
                        <a:schemeClr val="tx1"/>
                      </a:solidFill>
                      <a:prstDash val="dot"/>
                      <a:round/>
                      <a:headEnd type="none" w="med" len="med"/>
                      <a:tailEnd type="none" w="med" len="med"/>
                    </a:lnB>
                  </a:tcPr>
                </a:tc>
                <a:tc>
                  <a:txBody>
                    <a:bodyPr/>
                    <a:lstStyle/>
                    <a:p>
                      <a:pPr algn="ctr"/>
                      <a:r>
                        <a:rPr lang="en-US" sz="2400" dirty="0"/>
                        <a:t>0</a:t>
                      </a:r>
                    </a:p>
                  </a:txBody>
                  <a:tcPr marL="91416" marR="91416" marT="45708" marB="45708" anchor="ctr">
                    <a:lnL w="12700" cap="flat" cmpd="sng" algn="ctr">
                      <a:solidFill>
                        <a:schemeClr val="tx1"/>
                      </a:solidFill>
                      <a:prstDash val="dot"/>
                      <a:round/>
                      <a:headEnd type="none" w="med" len="med"/>
                      <a:tailEnd type="none" w="med" len="med"/>
                    </a:lnL>
                    <a:lnR w="12700" cap="flat" cmpd="sng" algn="ctr">
                      <a:solidFill>
                        <a:schemeClr val="tx1"/>
                      </a:solidFill>
                      <a:prstDash val="dot"/>
                      <a:round/>
                      <a:headEnd type="none" w="med" len="med"/>
                      <a:tailEnd type="none" w="med" len="med"/>
                    </a:lnR>
                    <a:lnT w="12700" cap="flat" cmpd="sng" algn="ctr">
                      <a:solidFill>
                        <a:schemeClr val="tx1"/>
                      </a:solidFill>
                      <a:prstDash val="dot"/>
                      <a:round/>
                      <a:headEnd type="none" w="med" len="med"/>
                      <a:tailEnd type="none" w="med" len="med"/>
                    </a:lnT>
                    <a:lnB w="12700" cap="flat" cmpd="sng" algn="ctr">
                      <a:solidFill>
                        <a:schemeClr val="tx1"/>
                      </a:solidFill>
                      <a:prstDash val="dot"/>
                      <a:round/>
                      <a:headEnd type="none" w="med" len="med"/>
                      <a:tailEnd type="none" w="med" len="med"/>
                    </a:lnB>
                  </a:tcPr>
                </a:tc>
                <a:extLst>
                  <a:ext uri="{0D108BD9-81ED-4DB2-BD59-A6C34878D82A}">
                    <a16:rowId xmlns:a16="http://schemas.microsoft.com/office/drawing/2014/main" xmlns="" val="10000"/>
                  </a:ext>
                </a:extLst>
              </a:tr>
              <a:tr h="686502">
                <a:tc>
                  <a:txBody>
                    <a:bodyPr/>
                    <a:lstStyle/>
                    <a:p>
                      <a:endParaRPr lang="en-US" sz="2400"/>
                    </a:p>
                  </a:txBody>
                  <a:tcPr marL="91416" marR="91416" marT="45708" marB="45708">
                    <a:lnL w="12700" cap="flat" cmpd="sng" algn="ctr">
                      <a:solidFill>
                        <a:schemeClr val="tx1"/>
                      </a:solidFill>
                      <a:prstDash val="dot"/>
                      <a:round/>
                      <a:headEnd type="none" w="med" len="med"/>
                      <a:tailEnd type="none" w="med" len="med"/>
                    </a:lnL>
                    <a:lnR w="12700" cap="flat" cmpd="sng" algn="ctr">
                      <a:solidFill>
                        <a:schemeClr val="tx1"/>
                      </a:solidFill>
                      <a:prstDash val="dot"/>
                      <a:round/>
                      <a:headEnd type="none" w="med" len="med"/>
                      <a:tailEnd type="none" w="med" len="med"/>
                    </a:lnR>
                    <a:lnT w="12700" cap="flat" cmpd="sng" algn="ctr">
                      <a:solidFill>
                        <a:schemeClr val="tx1"/>
                      </a:solidFill>
                      <a:prstDash val="dot"/>
                      <a:round/>
                      <a:headEnd type="none" w="med" len="med"/>
                      <a:tailEnd type="none" w="med" len="med"/>
                    </a:lnT>
                  </a:tcPr>
                </a:tc>
                <a:tc>
                  <a:txBody>
                    <a:bodyPr/>
                    <a:lstStyle/>
                    <a:p>
                      <a:endParaRPr lang="en-US" sz="2400"/>
                    </a:p>
                  </a:txBody>
                  <a:tcPr marL="91416" marR="91416" marT="45708" marB="45708">
                    <a:lnL w="12700" cap="flat" cmpd="sng" algn="ctr">
                      <a:solidFill>
                        <a:schemeClr val="tx1"/>
                      </a:solidFill>
                      <a:prstDash val="dot"/>
                      <a:round/>
                      <a:headEnd type="none" w="med" len="med"/>
                      <a:tailEnd type="none" w="med" len="med"/>
                    </a:lnL>
                    <a:lnR w="12700" cap="flat" cmpd="sng" algn="ctr">
                      <a:solidFill>
                        <a:schemeClr val="tx1"/>
                      </a:solidFill>
                      <a:prstDash val="dot"/>
                      <a:round/>
                      <a:headEnd type="none" w="med" len="med"/>
                      <a:tailEnd type="none" w="med" len="med"/>
                    </a:lnR>
                    <a:lnT w="12700" cap="flat" cmpd="sng" algn="ctr">
                      <a:solidFill>
                        <a:schemeClr val="tx1"/>
                      </a:solidFill>
                      <a:prstDash val="dot"/>
                      <a:round/>
                      <a:headEnd type="none" w="med" len="med"/>
                      <a:tailEnd type="none" w="med" len="med"/>
                    </a:lnT>
                  </a:tcPr>
                </a:tc>
                <a:tc>
                  <a:txBody>
                    <a:bodyPr/>
                    <a:lstStyle/>
                    <a:p>
                      <a:endParaRPr lang="en-US" sz="2400"/>
                    </a:p>
                  </a:txBody>
                  <a:tcPr marL="91416" marR="91416" marT="45708" marB="45708">
                    <a:lnL w="12700" cap="flat" cmpd="sng" algn="ctr">
                      <a:solidFill>
                        <a:schemeClr val="tx1"/>
                      </a:solidFill>
                      <a:prstDash val="dot"/>
                      <a:round/>
                      <a:headEnd type="none" w="med" len="med"/>
                      <a:tailEnd type="none" w="med" len="med"/>
                    </a:lnL>
                    <a:lnR w="12700" cap="flat" cmpd="sng" algn="ctr">
                      <a:solidFill>
                        <a:schemeClr val="tx1"/>
                      </a:solidFill>
                      <a:prstDash val="dot"/>
                      <a:round/>
                      <a:headEnd type="none" w="med" len="med"/>
                      <a:tailEnd type="none" w="med" len="med"/>
                    </a:lnR>
                    <a:lnT w="12700" cap="flat" cmpd="sng" algn="ctr">
                      <a:solidFill>
                        <a:schemeClr val="tx1"/>
                      </a:solidFill>
                      <a:prstDash val="dot"/>
                      <a:round/>
                      <a:headEnd type="none" w="med" len="med"/>
                      <a:tailEnd type="none" w="med" len="med"/>
                    </a:lnT>
                  </a:tcPr>
                </a:tc>
                <a:tc>
                  <a:txBody>
                    <a:bodyPr/>
                    <a:lstStyle/>
                    <a:p>
                      <a:endParaRPr lang="en-US" sz="2400"/>
                    </a:p>
                  </a:txBody>
                  <a:tcPr marL="91416" marR="91416" marT="45708" marB="45708">
                    <a:lnL w="12700" cap="flat" cmpd="sng" algn="ctr">
                      <a:solidFill>
                        <a:schemeClr val="tx1"/>
                      </a:solidFill>
                      <a:prstDash val="dot"/>
                      <a:round/>
                      <a:headEnd type="none" w="med" len="med"/>
                      <a:tailEnd type="none" w="med" len="med"/>
                    </a:lnL>
                    <a:lnR w="12700" cap="flat" cmpd="sng" algn="ctr">
                      <a:solidFill>
                        <a:schemeClr val="tx1"/>
                      </a:solidFill>
                      <a:prstDash val="dot"/>
                      <a:round/>
                      <a:headEnd type="none" w="med" len="med"/>
                      <a:tailEnd type="none" w="med" len="med"/>
                    </a:lnR>
                    <a:lnT w="12700" cap="flat" cmpd="sng" algn="ctr">
                      <a:solidFill>
                        <a:schemeClr val="tx1"/>
                      </a:solidFill>
                      <a:prstDash val="dot"/>
                      <a:round/>
                      <a:headEnd type="none" w="med" len="med"/>
                      <a:tailEnd type="none" w="med" len="med"/>
                    </a:lnT>
                  </a:tcPr>
                </a:tc>
                <a:tc>
                  <a:txBody>
                    <a:bodyPr/>
                    <a:lstStyle/>
                    <a:p>
                      <a:endParaRPr lang="en-US" sz="2400"/>
                    </a:p>
                  </a:txBody>
                  <a:tcPr marL="91416" marR="91416" marT="45708" marB="45708">
                    <a:lnL w="12700" cap="flat" cmpd="sng" algn="ctr">
                      <a:solidFill>
                        <a:schemeClr val="tx1"/>
                      </a:solidFill>
                      <a:prstDash val="dot"/>
                      <a:round/>
                      <a:headEnd type="none" w="med" len="med"/>
                      <a:tailEnd type="none" w="med" len="med"/>
                    </a:lnL>
                    <a:lnR w="12700" cap="flat" cmpd="sng" algn="ctr">
                      <a:solidFill>
                        <a:schemeClr val="tx1"/>
                      </a:solidFill>
                      <a:prstDash val="dot"/>
                      <a:round/>
                      <a:headEnd type="none" w="med" len="med"/>
                      <a:tailEnd type="none" w="med" len="med"/>
                    </a:lnR>
                    <a:lnT w="12700" cap="flat" cmpd="sng" algn="ctr">
                      <a:solidFill>
                        <a:schemeClr val="tx1"/>
                      </a:solidFill>
                      <a:prstDash val="dot"/>
                      <a:round/>
                      <a:headEnd type="none" w="med" len="med"/>
                      <a:tailEnd type="none" w="med" len="med"/>
                    </a:lnT>
                  </a:tcPr>
                </a:tc>
                <a:tc>
                  <a:txBody>
                    <a:bodyPr/>
                    <a:lstStyle/>
                    <a:p>
                      <a:endParaRPr lang="en-US" sz="2400"/>
                    </a:p>
                  </a:txBody>
                  <a:tcPr marL="91416" marR="91416" marT="45708" marB="45708">
                    <a:lnL w="12700" cap="flat" cmpd="sng" algn="ctr">
                      <a:solidFill>
                        <a:schemeClr val="tx1"/>
                      </a:solidFill>
                      <a:prstDash val="dot"/>
                      <a:round/>
                      <a:headEnd type="none" w="med" len="med"/>
                      <a:tailEnd type="none" w="med" len="med"/>
                    </a:lnL>
                    <a:lnR w="12700" cap="flat" cmpd="sng" algn="ctr">
                      <a:solidFill>
                        <a:schemeClr val="tx1"/>
                      </a:solidFill>
                      <a:prstDash val="dot"/>
                      <a:round/>
                      <a:headEnd type="none" w="med" len="med"/>
                      <a:tailEnd type="none" w="med" len="med"/>
                    </a:lnR>
                    <a:lnT w="12700" cap="flat" cmpd="sng" algn="ctr">
                      <a:solidFill>
                        <a:schemeClr val="tx1"/>
                      </a:solidFill>
                      <a:prstDash val="dot"/>
                      <a:round/>
                      <a:headEnd type="none" w="med" len="med"/>
                      <a:tailEnd type="none" w="med" len="med"/>
                    </a:lnT>
                  </a:tcPr>
                </a:tc>
                <a:tc>
                  <a:txBody>
                    <a:bodyPr/>
                    <a:lstStyle/>
                    <a:p>
                      <a:endParaRPr lang="en-US" sz="2400"/>
                    </a:p>
                  </a:txBody>
                  <a:tcPr marL="91416" marR="91416" marT="45708" marB="45708">
                    <a:lnL w="12700" cap="flat" cmpd="sng" algn="ctr">
                      <a:solidFill>
                        <a:schemeClr val="tx1"/>
                      </a:solidFill>
                      <a:prstDash val="dot"/>
                      <a:round/>
                      <a:headEnd type="none" w="med" len="med"/>
                      <a:tailEnd type="none" w="med" len="med"/>
                    </a:lnL>
                    <a:lnR w="12700" cap="flat" cmpd="sng" algn="ctr">
                      <a:solidFill>
                        <a:schemeClr val="tx1"/>
                      </a:solidFill>
                      <a:prstDash val="dot"/>
                      <a:round/>
                      <a:headEnd type="none" w="med" len="med"/>
                      <a:tailEnd type="none" w="med" len="med"/>
                    </a:lnR>
                    <a:lnT w="12700" cap="flat" cmpd="sng" algn="ctr">
                      <a:solidFill>
                        <a:schemeClr val="tx1"/>
                      </a:solidFill>
                      <a:prstDash val="dot"/>
                      <a:round/>
                      <a:headEnd type="none" w="med" len="med"/>
                      <a:tailEnd type="none" w="med" len="med"/>
                    </a:lnT>
                  </a:tcPr>
                </a:tc>
                <a:tc>
                  <a:txBody>
                    <a:bodyPr/>
                    <a:lstStyle/>
                    <a:p>
                      <a:endParaRPr lang="en-US" sz="2400"/>
                    </a:p>
                  </a:txBody>
                  <a:tcPr marL="91416" marR="91416" marT="45708" marB="45708">
                    <a:lnL w="12700" cap="flat" cmpd="sng" algn="ctr">
                      <a:solidFill>
                        <a:schemeClr val="tx1"/>
                      </a:solidFill>
                      <a:prstDash val="dot"/>
                      <a:round/>
                      <a:headEnd type="none" w="med" len="med"/>
                      <a:tailEnd type="none" w="med" len="med"/>
                    </a:lnL>
                    <a:lnR w="12700" cap="flat" cmpd="sng" algn="ctr">
                      <a:solidFill>
                        <a:schemeClr val="tx1"/>
                      </a:solidFill>
                      <a:prstDash val="dot"/>
                      <a:round/>
                      <a:headEnd type="none" w="med" len="med"/>
                      <a:tailEnd type="none" w="med" len="med"/>
                    </a:lnR>
                    <a:lnT w="12700" cap="flat" cmpd="sng" algn="ctr">
                      <a:solidFill>
                        <a:schemeClr val="tx1"/>
                      </a:solidFill>
                      <a:prstDash val="dot"/>
                      <a:round/>
                      <a:headEnd type="none" w="med" len="med"/>
                      <a:tailEnd type="none" w="med" len="med"/>
                    </a:lnT>
                  </a:tcPr>
                </a:tc>
                <a:extLst>
                  <a:ext uri="{0D108BD9-81ED-4DB2-BD59-A6C34878D82A}">
                    <a16:rowId xmlns:a16="http://schemas.microsoft.com/office/drawing/2014/main" xmlns="" val="10001"/>
                  </a:ext>
                </a:extLst>
              </a:tr>
              <a:tr h="686502">
                <a:tc>
                  <a:txBody>
                    <a:bodyPr/>
                    <a:lstStyle/>
                    <a:p>
                      <a:endParaRPr lang="en-US" sz="2400" dirty="0"/>
                    </a:p>
                  </a:txBody>
                  <a:tcPr marL="91416" marR="91416" marT="45708" marB="45708">
                    <a:lnL w="12700" cap="flat" cmpd="sng" algn="ctr">
                      <a:solidFill>
                        <a:schemeClr val="tx1"/>
                      </a:solidFill>
                      <a:prstDash val="dot"/>
                      <a:round/>
                      <a:headEnd type="none" w="med" len="med"/>
                      <a:tailEnd type="none" w="med" len="med"/>
                    </a:lnL>
                    <a:lnR w="12700" cap="flat" cmpd="sng" algn="ctr">
                      <a:solidFill>
                        <a:schemeClr val="tx1"/>
                      </a:solidFill>
                      <a:prstDash val="dot"/>
                      <a:round/>
                      <a:headEnd type="none" w="med" len="med"/>
                      <a:tailEnd type="none" w="med" len="med"/>
                    </a:lnR>
                    <a:lnB w="12700" cap="flat" cmpd="sng" algn="ctr">
                      <a:solidFill>
                        <a:schemeClr val="tx1"/>
                      </a:solidFill>
                      <a:prstDash val="dot"/>
                      <a:round/>
                      <a:headEnd type="none" w="med" len="med"/>
                      <a:tailEnd type="none" w="med" len="med"/>
                    </a:lnB>
                  </a:tcPr>
                </a:tc>
                <a:tc>
                  <a:txBody>
                    <a:bodyPr/>
                    <a:lstStyle/>
                    <a:p>
                      <a:endParaRPr lang="en-US" sz="2400"/>
                    </a:p>
                  </a:txBody>
                  <a:tcPr marL="91416" marR="91416" marT="45708" marB="45708">
                    <a:lnL w="12700" cap="flat" cmpd="sng" algn="ctr">
                      <a:solidFill>
                        <a:schemeClr val="tx1"/>
                      </a:solidFill>
                      <a:prstDash val="dot"/>
                      <a:round/>
                      <a:headEnd type="none" w="med" len="med"/>
                      <a:tailEnd type="none" w="med" len="med"/>
                    </a:lnL>
                    <a:lnR w="12700" cap="flat" cmpd="sng" algn="ctr">
                      <a:solidFill>
                        <a:schemeClr val="tx1"/>
                      </a:solidFill>
                      <a:prstDash val="dot"/>
                      <a:round/>
                      <a:headEnd type="none" w="med" len="med"/>
                      <a:tailEnd type="none" w="med" len="med"/>
                    </a:lnR>
                    <a:lnB w="12700" cap="flat" cmpd="sng" algn="ctr">
                      <a:solidFill>
                        <a:schemeClr val="tx1"/>
                      </a:solidFill>
                      <a:prstDash val="dot"/>
                      <a:round/>
                      <a:headEnd type="none" w="med" len="med"/>
                      <a:tailEnd type="none" w="med" len="med"/>
                    </a:lnB>
                  </a:tcPr>
                </a:tc>
                <a:tc>
                  <a:txBody>
                    <a:bodyPr/>
                    <a:lstStyle/>
                    <a:p>
                      <a:endParaRPr lang="en-US" sz="2400"/>
                    </a:p>
                  </a:txBody>
                  <a:tcPr marL="91416" marR="91416" marT="45708" marB="45708">
                    <a:lnL w="12700" cap="flat" cmpd="sng" algn="ctr">
                      <a:solidFill>
                        <a:schemeClr val="tx1"/>
                      </a:solidFill>
                      <a:prstDash val="dot"/>
                      <a:round/>
                      <a:headEnd type="none" w="med" len="med"/>
                      <a:tailEnd type="none" w="med" len="med"/>
                    </a:lnL>
                    <a:lnR w="12700" cap="flat" cmpd="sng" algn="ctr">
                      <a:solidFill>
                        <a:schemeClr val="tx1"/>
                      </a:solidFill>
                      <a:prstDash val="dot"/>
                      <a:round/>
                      <a:headEnd type="none" w="med" len="med"/>
                      <a:tailEnd type="none" w="med" len="med"/>
                    </a:lnR>
                    <a:lnB w="12700" cap="flat" cmpd="sng" algn="ctr">
                      <a:solidFill>
                        <a:schemeClr val="tx1"/>
                      </a:solidFill>
                      <a:prstDash val="dot"/>
                      <a:round/>
                      <a:headEnd type="none" w="med" len="med"/>
                      <a:tailEnd type="none" w="med" len="med"/>
                    </a:lnB>
                  </a:tcPr>
                </a:tc>
                <a:tc>
                  <a:txBody>
                    <a:bodyPr/>
                    <a:lstStyle/>
                    <a:p>
                      <a:endParaRPr lang="en-US" sz="2400"/>
                    </a:p>
                  </a:txBody>
                  <a:tcPr marL="91416" marR="91416" marT="45708" marB="45708">
                    <a:lnL w="12700" cap="flat" cmpd="sng" algn="ctr">
                      <a:solidFill>
                        <a:schemeClr val="tx1"/>
                      </a:solidFill>
                      <a:prstDash val="dot"/>
                      <a:round/>
                      <a:headEnd type="none" w="med" len="med"/>
                      <a:tailEnd type="none" w="med" len="med"/>
                    </a:lnL>
                    <a:lnR w="12700" cap="flat" cmpd="sng" algn="ctr">
                      <a:solidFill>
                        <a:schemeClr val="tx1"/>
                      </a:solidFill>
                      <a:prstDash val="dot"/>
                      <a:round/>
                      <a:headEnd type="none" w="med" len="med"/>
                      <a:tailEnd type="none" w="med" len="med"/>
                    </a:lnR>
                    <a:lnB w="12700" cap="flat" cmpd="sng" algn="ctr">
                      <a:solidFill>
                        <a:schemeClr val="tx1"/>
                      </a:solidFill>
                      <a:prstDash val="dot"/>
                      <a:round/>
                      <a:headEnd type="none" w="med" len="med"/>
                      <a:tailEnd type="none" w="med" len="med"/>
                    </a:lnB>
                  </a:tcPr>
                </a:tc>
                <a:tc>
                  <a:txBody>
                    <a:bodyPr/>
                    <a:lstStyle/>
                    <a:p>
                      <a:endParaRPr lang="en-US" sz="2400"/>
                    </a:p>
                  </a:txBody>
                  <a:tcPr marL="91416" marR="91416" marT="45708" marB="45708">
                    <a:lnL w="12700" cap="flat" cmpd="sng" algn="ctr">
                      <a:solidFill>
                        <a:schemeClr val="tx1"/>
                      </a:solidFill>
                      <a:prstDash val="dot"/>
                      <a:round/>
                      <a:headEnd type="none" w="med" len="med"/>
                      <a:tailEnd type="none" w="med" len="med"/>
                    </a:lnL>
                    <a:lnR w="12700" cap="flat" cmpd="sng" algn="ctr">
                      <a:solidFill>
                        <a:schemeClr val="tx1"/>
                      </a:solidFill>
                      <a:prstDash val="dot"/>
                      <a:round/>
                      <a:headEnd type="none" w="med" len="med"/>
                      <a:tailEnd type="none" w="med" len="med"/>
                    </a:lnR>
                    <a:lnB w="12700" cap="flat" cmpd="sng" algn="ctr">
                      <a:solidFill>
                        <a:schemeClr val="tx1"/>
                      </a:solidFill>
                      <a:prstDash val="dot"/>
                      <a:round/>
                      <a:headEnd type="none" w="med" len="med"/>
                      <a:tailEnd type="none" w="med" len="med"/>
                    </a:lnB>
                  </a:tcPr>
                </a:tc>
                <a:tc>
                  <a:txBody>
                    <a:bodyPr/>
                    <a:lstStyle/>
                    <a:p>
                      <a:endParaRPr lang="en-US" sz="2400"/>
                    </a:p>
                  </a:txBody>
                  <a:tcPr marL="91416" marR="91416" marT="45708" marB="45708">
                    <a:lnL w="12700" cap="flat" cmpd="sng" algn="ctr">
                      <a:solidFill>
                        <a:schemeClr val="tx1"/>
                      </a:solidFill>
                      <a:prstDash val="dot"/>
                      <a:round/>
                      <a:headEnd type="none" w="med" len="med"/>
                      <a:tailEnd type="none" w="med" len="med"/>
                    </a:lnL>
                    <a:lnR w="12700" cap="flat" cmpd="sng" algn="ctr">
                      <a:solidFill>
                        <a:schemeClr val="tx1"/>
                      </a:solidFill>
                      <a:prstDash val="dot"/>
                      <a:round/>
                      <a:headEnd type="none" w="med" len="med"/>
                      <a:tailEnd type="none" w="med" len="med"/>
                    </a:lnR>
                    <a:lnB w="12700" cap="flat" cmpd="sng" algn="ctr">
                      <a:solidFill>
                        <a:schemeClr val="tx1"/>
                      </a:solidFill>
                      <a:prstDash val="dot"/>
                      <a:round/>
                      <a:headEnd type="none" w="med" len="med"/>
                      <a:tailEnd type="none" w="med" len="med"/>
                    </a:lnB>
                  </a:tcPr>
                </a:tc>
                <a:tc>
                  <a:txBody>
                    <a:bodyPr/>
                    <a:lstStyle/>
                    <a:p>
                      <a:endParaRPr lang="en-US" sz="2400"/>
                    </a:p>
                  </a:txBody>
                  <a:tcPr marL="91416" marR="91416" marT="45708" marB="45708">
                    <a:lnL w="12700" cap="flat" cmpd="sng" algn="ctr">
                      <a:solidFill>
                        <a:schemeClr val="tx1"/>
                      </a:solidFill>
                      <a:prstDash val="dot"/>
                      <a:round/>
                      <a:headEnd type="none" w="med" len="med"/>
                      <a:tailEnd type="none" w="med" len="med"/>
                    </a:lnL>
                    <a:lnR w="12700" cap="flat" cmpd="sng" algn="ctr">
                      <a:solidFill>
                        <a:schemeClr val="tx1"/>
                      </a:solidFill>
                      <a:prstDash val="dot"/>
                      <a:round/>
                      <a:headEnd type="none" w="med" len="med"/>
                      <a:tailEnd type="none" w="med" len="med"/>
                    </a:lnR>
                    <a:lnB w="12700" cap="flat" cmpd="sng" algn="ctr">
                      <a:solidFill>
                        <a:schemeClr val="tx1"/>
                      </a:solidFill>
                      <a:prstDash val="dot"/>
                      <a:round/>
                      <a:headEnd type="none" w="med" len="med"/>
                      <a:tailEnd type="none" w="med" len="med"/>
                    </a:lnB>
                  </a:tcPr>
                </a:tc>
                <a:tc>
                  <a:txBody>
                    <a:bodyPr/>
                    <a:lstStyle/>
                    <a:p>
                      <a:endParaRPr lang="en-US" sz="2400"/>
                    </a:p>
                  </a:txBody>
                  <a:tcPr marL="91416" marR="91416" marT="45708" marB="45708">
                    <a:lnL w="12700" cap="flat" cmpd="sng" algn="ctr">
                      <a:solidFill>
                        <a:schemeClr val="tx1"/>
                      </a:solidFill>
                      <a:prstDash val="dot"/>
                      <a:round/>
                      <a:headEnd type="none" w="med" len="med"/>
                      <a:tailEnd type="none" w="med" len="med"/>
                    </a:lnL>
                    <a:lnR w="12700" cap="flat" cmpd="sng" algn="ctr">
                      <a:solidFill>
                        <a:schemeClr val="tx1"/>
                      </a:solidFill>
                      <a:prstDash val="dot"/>
                      <a:round/>
                      <a:headEnd type="none" w="med" len="med"/>
                      <a:tailEnd type="none" w="med" len="med"/>
                    </a:lnR>
                    <a:lnB w="12700" cap="flat" cmpd="sng" algn="ctr">
                      <a:solidFill>
                        <a:schemeClr val="tx1"/>
                      </a:solidFill>
                      <a:prstDash val="dot"/>
                      <a:round/>
                      <a:headEnd type="none" w="med" len="med"/>
                      <a:tailEnd type="none" w="med" len="med"/>
                    </a:lnB>
                  </a:tcPr>
                </a:tc>
                <a:extLst>
                  <a:ext uri="{0D108BD9-81ED-4DB2-BD59-A6C34878D82A}">
                    <a16:rowId xmlns:a16="http://schemas.microsoft.com/office/drawing/2014/main" xmlns="" val="10002"/>
                  </a:ext>
                </a:extLst>
              </a:tr>
              <a:tr h="686502">
                <a:tc>
                  <a:txBody>
                    <a:bodyPr/>
                    <a:lstStyle/>
                    <a:p>
                      <a:endParaRPr lang="en-US" sz="2400" dirty="0"/>
                    </a:p>
                  </a:txBody>
                  <a:tcPr marL="91416" marR="91416" marT="45708" marB="45708">
                    <a:lnL w="12700" cap="flat" cmpd="sng" algn="ctr">
                      <a:solidFill>
                        <a:schemeClr val="tx1"/>
                      </a:solidFill>
                      <a:prstDash val="dot"/>
                      <a:round/>
                      <a:headEnd type="none" w="med" len="med"/>
                      <a:tailEnd type="none" w="med" len="med"/>
                    </a:lnL>
                    <a:lnR w="12700" cap="flat" cmpd="sng" algn="ctr">
                      <a:solidFill>
                        <a:schemeClr val="tx1"/>
                      </a:solidFill>
                      <a:prstDash val="dot"/>
                      <a:round/>
                      <a:headEnd type="none" w="med" len="med"/>
                      <a:tailEnd type="none" w="med" len="med"/>
                    </a:lnR>
                    <a:lnT w="12700" cap="flat" cmpd="sng" algn="ctr">
                      <a:solidFill>
                        <a:schemeClr val="tx1"/>
                      </a:solidFill>
                      <a:prstDash val="dot"/>
                      <a:round/>
                      <a:headEnd type="none" w="med" len="med"/>
                      <a:tailEnd type="none" w="med" len="med"/>
                    </a:lnT>
                    <a:lnB w="12700" cap="flat" cmpd="sng" algn="ctr">
                      <a:solidFill>
                        <a:schemeClr val="tx1"/>
                      </a:solidFill>
                      <a:prstDash val="dot"/>
                      <a:round/>
                      <a:headEnd type="none" w="med" len="med"/>
                      <a:tailEnd type="none" w="med" len="med"/>
                    </a:lnB>
                  </a:tcPr>
                </a:tc>
                <a:tc>
                  <a:txBody>
                    <a:bodyPr/>
                    <a:lstStyle/>
                    <a:p>
                      <a:endParaRPr lang="en-US" sz="2400"/>
                    </a:p>
                  </a:txBody>
                  <a:tcPr marL="91416" marR="91416" marT="45708" marB="45708">
                    <a:lnL w="12700" cap="flat" cmpd="sng" algn="ctr">
                      <a:solidFill>
                        <a:schemeClr val="tx1"/>
                      </a:solidFill>
                      <a:prstDash val="dot"/>
                      <a:round/>
                      <a:headEnd type="none" w="med" len="med"/>
                      <a:tailEnd type="none" w="med" len="med"/>
                    </a:lnL>
                    <a:lnR w="12700" cap="flat" cmpd="sng" algn="ctr">
                      <a:solidFill>
                        <a:schemeClr val="tx1"/>
                      </a:solidFill>
                      <a:prstDash val="dot"/>
                      <a:round/>
                      <a:headEnd type="none" w="med" len="med"/>
                      <a:tailEnd type="none" w="med" len="med"/>
                    </a:lnR>
                    <a:lnT w="12700" cap="flat" cmpd="sng" algn="ctr">
                      <a:solidFill>
                        <a:schemeClr val="tx1"/>
                      </a:solidFill>
                      <a:prstDash val="dot"/>
                      <a:round/>
                      <a:headEnd type="none" w="med" len="med"/>
                      <a:tailEnd type="none" w="med" len="med"/>
                    </a:lnT>
                    <a:lnB w="12700" cap="flat" cmpd="sng" algn="ctr">
                      <a:solidFill>
                        <a:schemeClr val="tx1"/>
                      </a:solidFill>
                      <a:prstDash val="dot"/>
                      <a:round/>
                      <a:headEnd type="none" w="med" len="med"/>
                      <a:tailEnd type="none" w="med" len="med"/>
                    </a:lnB>
                  </a:tcPr>
                </a:tc>
                <a:tc>
                  <a:txBody>
                    <a:bodyPr/>
                    <a:lstStyle/>
                    <a:p>
                      <a:endParaRPr lang="en-US" sz="2400"/>
                    </a:p>
                  </a:txBody>
                  <a:tcPr marL="91416" marR="91416" marT="45708" marB="45708">
                    <a:lnL w="12700" cap="flat" cmpd="sng" algn="ctr">
                      <a:solidFill>
                        <a:schemeClr val="tx1"/>
                      </a:solidFill>
                      <a:prstDash val="dot"/>
                      <a:round/>
                      <a:headEnd type="none" w="med" len="med"/>
                      <a:tailEnd type="none" w="med" len="med"/>
                    </a:lnL>
                    <a:lnR w="12700" cap="flat" cmpd="sng" algn="ctr">
                      <a:solidFill>
                        <a:schemeClr val="tx1"/>
                      </a:solidFill>
                      <a:prstDash val="dot"/>
                      <a:round/>
                      <a:headEnd type="none" w="med" len="med"/>
                      <a:tailEnd type="none" w="med" len="med"/>
                    </a:lnR>
                    <a:lnT w="12700" cap="flat" cmpd="sng" algn="ctr">
                      <a:solidFill>
                        <a:schemeClr val="tx1"/>
                      </a:solidFill>
                      <a:prstDash val="dot"/>
                      <a:round/>
                      <a:headEnd type="none" w="med" len="med"/>
                      <a:tailEnd type="none" w="med" len="med"/>
                    </a:lnT>
                    <a:lnB w="12700" cap="flat" cmpd="sng" algn="ctr">
                      <a:solidFill>
                        <a:schemeClr val="tx1"/>
                      </a:solidFill>
                      <a:prstDash val="dot"/>
                      <a:round/>
                      <a:headEnd type="none" w="med" len="med"/>
                      <a:tailEnd type="none" w="med" len="med"/>
                    </a:lnB>
                  </a:tcPr>
                </a:tc>
                <a:tc>
                  <a:txBody>
                    <a:bodyPr/>
                    <a:lstStyle/>
                    <a:p>
                      <a:endParaRPr lang="en-US" sz="2400"/>
                    </a:p>
                  </a:txBody>
                  <a:tcPr marL="91416" marR="91416" marT="45708" marB="45708">
                    <a:lnL w="12700" cap="flat" cmpd="sng" algn="ctr">
                      <a:solidFill>
                        <a:schemeClr val="tx1"/>
                      </a:solidFill>
                      <a:prstDash val="dot"/>
                      <a:round/>
                      <a:headEnd type="none" w="med" len="med"/>
                      <a:tailEnd type="none" w="med" len="med"/>
                    </a:lnL>
                    <a:lnR w="12700" cap="flat" cmpd="sng" algn="ctr">
                      <a:solidFill>
                        <a:schemeClr val="tx1"/>
                      </a:solidFill>
                      <a:prstDash val="dot"/>
                      <a:round/>
                      <a:headEnd type="none" w="med" len="med"/>
                      <a:tailEnd type="none" w="med" len="med"/>
                    </a:lnR>
                    <a:lnT w="12700" cap="flat" cmpd="sng" algn="ctr">
                      <a:solidFill>
                        <a:schemeClr val="tx1"/>
                      </a:solidFill>
                      <a:prstDash val="dot"/>
                      <a:round/>
                      <a:headEnd type="none" w="med" len="med"/>
                      <a:tailEnd type="none" w="med" len="med"/>
                    </a:lnT>
                    <a:lnB w="12700" cap="flat" cmpd="sng" algn="ctr">
                      <a:solidFill>
                        <a:schemeClr val="tx1"/>
                      </a:solidFill>
                      <a:prstDash val="dot"/>
                      <a:round/>
                      <a:headEnd type="none" w="med" len="med"/>
                      <a:tailEnd type="none" w="med" len="med"/>
                    </a:lnB>
                  </a:tcPr>
                </a:tc>
                <a:tc>
                  <a:txBody>
                    <a:bodyPr/>
                    <a:lstStyle/>
                    <a:p>
                      <a:endParaRPr lang="en-US" sz="2400"/>
                    </a:p>
                  </a:txBody>
                  <a:tcPr marL="91416" marR="91416" marT="45708" marB="45708">
                    <a:lnL w="12700" cap="flat" cmpd="sng" algn="ctr">
                      <a:solidFill>
                        <a:schemeClr val="tx1"/>
                      </a:solidFill>
                      <a:prstDash val="dot"/>
                      <a:round/>
                      <a:headEnd type="none" w="med" len="med"/>
                      <a:tailEnd type="none" w="med" len="med"/>
                    </a:lnL>
                    <a:lnR w="12700" cap="flat" cmpd="sng" algn="ctr">
                      <a:solidFill>
                        <a:schemeClr val="tx1"/>
                      </a:solidFill>
                      <a:prstDash val="dot"/>
                      <a:round/>
                      <a:headEnd type="none" w="med" len="med"/>
                      <a:tailEnd type="none" w="med" len="med"/>
                    </a:lnR>
                    <a:lnT w="12700" cap="flat" cmpd="sng" algn="ctr">
                      <a:solidFill>
                        <a:schemeClr val="tx1"/>
                      </a:solidFill>
                      <a:prstDash val="dot"/>
                      <a:round/>
                      <a:headEnd type="none" w="med" len="med"/>
                      <a:tailEnd type="none" w="med" len="med"/>
                    </a:lnT>
                    <a:lnB w="12700" cap="flat" cmpd="sng" algn="ctr">
                      <a:solidFill>
                        <a:schemeClr val="tx1"/>
                      </a:solidFill>
                      <a:prstDash val="dot"/>
                      <a:round/>
                      <a:headEnd type="none" w="med" len="med"/>
                      <a:tailEnd type="none" w="med" len="med"/>
                    </a:lnB>
                  </a:tcPr>
                </a:tc>
                <a:tc>
                  <a:txBody>
                    <a:bodyPr/>
                    <a:lstStyle/>
                    <a:p>
                      <a:endParaRPr lang="en-US" sz="2400"/>
                    </a:p>
                  </a:txBody>
                  <a:tcPr marL="91416" marR="91416" marT="45708" marB="45708">
                    <a:lnL w="12700" cap="flat" cmpd="sng" algn="ctr">
                      <a:solidFill>
                        <a:schemeClr val="tx1"/>
                      </a:solidFill>
                      <a:prstDash val="dot"/>
                      <a:round/>
                      <a:headEnd type="none" w="med" len="med"/>
                      <a:tailEnd type="none" w="med" len="med"/>
                    </a:lnL>
                    <a:lnR w="12700" cap="flat" cmpd="sng" algn="ctr">
                      <a:solidFill>
                        <a:schemeClr val="tx1"/>
                      </a:solidFill>
                      <a:prstDash val="dot"/>
                      <a:round/>
                      <a:headEnd type="none" w="med" len="med"/>
                      <a:tailEnd type="none" w="med" len="med"/>
                    </a:lnR>
                    <a:lnT w="12700" cap="flat" cmpd="sng" algn="ctr">
                      <a:solidFill>
                        <a:schemeClr val="tx1"/>
                      </a:solidFill>
                      <a:prstDash val="dot"/>
                      <a:round/>
                      <a:headEnd type="none" w="med" len="med"/>
                      <a:tailEnd type="none" w="med" len="med"/>
                    </a:lnT>
                    <a:lnB w="12700" cap="flat" cmpd="sng" algn="ctr">
                      <a:solidFill>
                        <a:schemeClr val="tx1"/>
                      </a:solidFill>
                      <a:prstDash val="dot"/>
                      <a:round/>
                      <a:headEnd type="none" w="med" len="med"/>
                      <a:tailEnd type="none" w="med" len="med"/>
                    </a:lnB>
                  </a:tcPr>
                </a:tc>
                <a:tc>
                  <a:txBody>
                    <a:bodyPr/>
                    <a:lstStyle/>
                    <a:p>
                      <a:endParaRPr lang="en-US" sz="2400"/>
                    </a:p>
                  </a:txBody>
                  <a:tcPr marL="91416" marR="91416" marT="45708" marB="45708">
                    <a:lnL w="12700" cap="flat" cmpd="sng" algn="ctr">
                      <a:solidFill>
                        <a:schemeClr val="tx1"/>
                      </a:solidFill>
                      <a:prstDash val="dot"/>
                      <a:round/>
                      <a:headEnd type="none" w="med" len="med"/>
                      <a:tailEnd type="none" w="med" len="med"/>
                    </a:lnL>
                    <a:lnR w="12700" cap="flat" cmpd="sng" algn="ctr">
                      <a:solidFill>
                        <a:schemeClr val="tx1"/>
                      </a:solidFill>
                      <a:prstDash val="dot"/>
                      <a:round/>
                      <a:headEnd type="none" w="med" len="med"/>
                      <a:tailEnd type="none" w="med" len="med"/>
                    </a:lnR>
                    <a:lnT w="12700" cap="flat" cmpd="sng" algn="ctr">
                      <a:solidFill>
                        <a:schemeClr val="tx1"/>
                      </a:solidFill>
                      <a:prstDash val="dot"/>
                      <a:round/>
                      <a:headEnd type="none" w="med" len="med"/>
                      <a:tailEnd type="none" w="med" len="med"/>
                    </a:lnT>
                    <a:lnB w="12700" cap="flat" cmpd="sng" algn="ctr">
                      <a:solidFill>
                        <a:schemeClr val="tx1"/>
                      </a:solidFill>
                      <a:prstDash val="dot"/>
                      <a:round/>
                      <a:headEnd type="none" w="med" len="med"/>
                      <a:tailEnd type="none" w="med" len="med"/>
                    </a:lnB>
                  </a:tcPr>
                </a:tc>
                <a:tc>
                  <a:txBody>
                    <a:bodyPr/>
                    <a:lstStyle/>
                    <a:p>
                      <a:endParaRPr lang="en-US" sz="2400" dirty="0"/>
                    </a:p>
                  </a:txBody>
                  <a:tcPr marL="91416" marR="91416" marT="45708" marB="45708">
                    <a:lnL w="12700" cap="flat" cmpd="sng" algn="ctr">
                      <a:solidFill>
                        <a:schemeClr val="tx1"/>
                      </a:solidFill>
                      <a:prstDash val="dot"/>
                      <a:round/>
                      <a:headEnd type="none" w="med" len="med"/>
                      <a:tailEnd type="none" w="med" len="med"/>
                    </a:lnL>
                    <a:lnR w="12700" cap="flat" cmpd="sng" algn="ctr">
                      <a:solidFill>
                        <a:schemeClr val="tx1"/>
                      </a:solidFill>
                      <a:prstDash val="dot"/>
                      <a:round/>
                      <a:headEnd type="none" w="med" len="med"/>
                      <a:tailEnd type="none" w="med" len="med"/>
                    </a:lnR>
                    <a:lnT w="12700" cap="flat" cmpd="sng" algn="ctr">
                      <a:solidFill>
                        <a:schemeClr val="tx1"/>
                      </a:solidFill>
                      <a:prstDash val="dot"/>
                      <a:round/>
                      <a:headEnd type="none" w="med" len="med"/>
                      <a:tailEnd type="none" w="med" len="med"/>
                    </a:lnT>
                    <a:lnB w="12700" cap="flat" cmpd="sng" algn="ctr">
                      <a:solidFill>
                        <a:schemeClr val="tx1"/>
                      </a:solidFill>
                      <a:prstDash val="dot"/>
                      <a:round/>
                      <a:headEnd type="none" w="med" len="med"/>
                      <a:tailEnd type="none" w="med" len="med"/>
                    </a:lnB>
                  </a:tcPr>
                </a:tc>
                <a:extLst>
                  <a:ext uri="{0D108BD9-81ED-4DB2-BD59-A6C34878D82A}">
                    <a16:rowId xmlns:a16="http://schemas.microsoft.com/office/drawing/2014/main" xmlns="" val="10003"/>
                  </a:ext>
                </a:extLst>
              </a:tr>
            </a:tbl>
          </a:graphicData>
        </a:graphic>
      </p:graphicFrame>
      <p:cxnSp>
        <p:nvCxnSpPr>
          <p:cNvPr id="4" name="Straight Connector 3"/>
          <p:cNvCxnSpPr/>
          <p:nvPr/>
        </p:nvCxnSpPr>
        <p:spPr>
          <a:xfrm>
            <a:off x="1120054" y="3303406"/>
            <a:ext cx="9322804" cy="0"/>
          </a:xfrm>
          <a:prstGeom prst="line">
            <a:avLst/>
          </a:prstGeom>
          <a:ln>
            <a:solidFill>
              <a:schemeClr val="tx1"/>
            </a:solidFill>
          </a:ln>
        </p:spPr>
        <p:style>
          <a:lnRef idx="3">
            <a:schemeClr val="accent2"/>
          </a:lnRef>
          <a:fillRef idx="0">
            <a:schemeClr val="accent2"/>
          </a:fillRef>
          <a:effectRef idx="2">
            <a:schemeClr val="accent2"/>
          </a:effectRef>
          <a:fontRef idx="minor">
            <a:schemeClr val="tx1"/>
          </a:fontRef>
        </p:style>
      </p:cxnSp>
      <p:cxnSp>
        <p:nvCxnSpPr>
          <p:cNvPr id="6" name="Elbow Connector 5"/>
          <p:cNvCxnSpPr/>
          <p:nvPr/>
        </p:nvCxnSpPr>
        <p:spPr>
          <a:xfrm>
            <a:off x="1663609" y="2628079"/>
            <a:ext cx="6086177" cy="1375361"/>
          </a:xfrm>
          <a:prstGeom prst="bentConnector3">
            <a:avLst>
              <a:gd name="adj1" fmla="val 16576"/>
            </a:avLst>
          </a:prstGeom>
          <a:ln w="38100"/>
        </p:spPr>
        <p:style>
          <a:lnRef idx="3">
            <a:schemeClr val="accent5"/>
          </a:lnRef>
          <a:fillRef idx="0">
            <a:schemeClr val="accent5"/>
          </a:fillRef>
          <a:effectRef idx="2">
            <a:schemeClr val="accent5"/>
          </a:effectRef>
          <a:fontRef idx="minor">
            <a:schemeClr val="tx1"/>
          </a:fontRef>
        </p:style>
      </p:cxnSp>
      <p:sp>
        <p:nvSpPr>
          <p:cNvPr id="16" name="Freeform 15"/>
          <p:cNvSpPr/>
          <p:nvPr/>
        </p:nvSpPr>
        <p:spPr>
          <a:xfrm>
            <a:off x="7749786" y="2611606"/>
            <a:ext cx="2034216" cy="1408303"/>
          </a:xfrm>
          <a:custGeom>
            <a:avLst/>
            <a:gdLst>
              <a:gd name="connsiteX0" fmla="*/ 0 w 2034746"/>
              <a:gd name="connsiteY0" fmla="*/ 1408670 h 1408670"/>
              <a:gd name="connsiteX1" fmla="*/ 0 w 2034746"/>
              <a:gd name="connsiteY1" fmla="*/ 0 h 1408670"/>
              <a:gd name="connsiteX2" fmla="*/ 1037968 w 2034746"/>
              <a:gd name="connsiteY2" fmla="*/ 0 h 1408670"/>
              <a:gd name="connsiteX3" fmla="*/ 1037968 w 2034746"/>
              <a:gd name="connsiteY3" fmla="*/ 1392194 h 1408670"/>
              <a:gd name="connsiteX4" fmla="*/ 2018270 w 2034746"/>
              <a:gd name="connsiteY4" fmla="*/ 1392194 h 1408670"/>
              <a:gd name="connsiteX5" fmla="*/ 2034746 w 2034746"/>
              <a:gd name="connsiteY5" fmla="*/ 1375719 h 1408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34746" h="1408670">
                <a:moveTo>
                  <a:pt x="0" y="1408670"/>
                </a:moveTo>
                <a:lnTo>
                  <a:pt x="0" y="0"/>
                </a:lnTo>
                <a:lnTo>
                  <a:pt x="1037968" y="0"/>
                </a:lnTo>
                <a:lnTo>
                  <a:pt x="1037968" y="1392194"/>
                </a:lnTo>
                <a:lnTo>
                  <a:pt x="2018270" y="1392194"/>
                </a:lnTo>
                <a:lnTo>
                  <a:pt x="2034746" y="1375719"/>
                </a:lnTo>
              </a:path>
            </a:pathLst>
          </a:custGeom>
          <a:ln w="38100"/>
        </p:spPr>
        <p:style>
          <a:lnRef idx="3">
            <a:schemeClr val="accent5"/>
          </a:lnRef>
          <a:fillRef idx="0">
            <a:schemeClr val="accent5"/>
          </a:fillRef>
          <a:effectRef idx="2">
            <a:schemeClr val="accent5"/>
          </a:effectRef>
          <a:fontRef idx="minor">
            <a:schemeClr val="tx1"/>
          </a:fontRef>
        </p:style>
        <p:txBody>
          <a:bodyPr rtlCol="0" anchor="ctr"/>
          <a:lstStyle/>
          <a:p>
            <a:pPr algn="ctr"/>
            <a:endParaRPr lang="en-US" sz="2399"/>
          </a:p>
        </p:txBody>
      </p:sp>
      <p:sp>
        <p:nvSpPr>
          <p:cNvPr id="3" name="TextBox 2">
            <a:extLst>
              <a:ext uri="{FF2B5EF4-FFF2-40B4-BE49-F238E27FC236}">
                <a16:creationId xmlns:a16="http://schemas.microsoft.com/office/drawing/2014/main" xmlns="" id="{AA3FE83A-5F19-F6D5-C531-6E16C1090FEF}"/>
              </a:ext>
            </a:extLst>
          </p:cNvPr>
          <p:cNvSpPr txBox="1"/>
          <p:nvPr/>
        </p:nvSpPr>
        <p:spPr>
          <a:xfrm>
            <a:off x="1663609" y="898065"/>
            <a:ext cx="2457084" cy="461545"/>
          </a:xfrm>
          <a:prstGeom prst="rect">
            <a:avLst/>
          </a:prstGeom>
          <a:noFill/>
        </p:spPr>
        <p:txBody>
          <a:bodyPr wrap="none" rtlCol="0">
            <a:spAutoFit/>
          </a:bodyPr>
          <a:lstStyle/>
          <a:p>
            <a:r>
              <a:rPr lang="en-US" sz="2399" b="1" dirty="0">
                <a:latin typeface="Times New Roman" panose="02020603050405020304" pitchFamily="18" charset="0"/>
                <a:cs typeface="Times New Roman" panose="02020603050405020304" pitchFamily="18" charset="0"/>
              </a:rPr>
              <a:t>Digital Signal (B)</a:t>
            </a:r>
          </a:p>
        </p:txBody>
      </p:sp>
    </p:spTree>
    <p:extLst>
      <p:ext uri="{BB962C8B-B14F-4D97-AF65-F5344CB8AC3E}">
        <p14:creationId xmlns:p14="http://schemas.microsoft.com/office/powerpoint/2010/main" val="25493952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E9012BC-D500-4605-8525-0F13404FDA31}"/>
              </a:ext>
            </a:extLst>
          </p:cNvPr>
          <p:cNvSpPr>
            <a:spLocks noGrp="1"/>
          </p:cNvSpPr>
          <p:nvPr>
            <p:ph type="title"/>
          </p:nvPr>
        </p:nvSpPr>
        <p:spPr>
          <a:xfrm>
            <a:off x="1154653" y="974307"/>
            <a:ext cx="8759131" cy="706780"/>
          </a:xfrm>
        </p:spPr>
        <p:txBody>
          <a:bodyPr>
            <a:normAutofit/>
          </a:bodyPr>
          <a:lstStyle/>
          <a:p>
            <a:r>
              <a:rPr lang="en-US" dirty="0">
                <a:solidFill>
                  <a:srgbClr val="FFFFFF"/>
                </a:solidFill>
              </a:rPr>
              <a:t>User Interface</a:t>
            </a:r>
          </a:p>
        </p:txBody>
      </p:sp>
      <p:graphicFrame>
        <p:nvGraphicFramePr>
          <p:cNvPr id="28" name="Content Placeholder 2">
            <a:extLst>
              <a:ext uri="{FF2B5EF4-FFF2-40B4-BE49-F238E27FC236}">
                <a16:creationId xmlns:a16="http://schemas.microsoft.com/office/drawing/2014/main" xmlns="" id="{13805B5E-59EE-411B-9FF5-501E00EF44D9}"/>
              </a:ext>
            </a:extLst>
          </p:cNvPr>
          <p:cNvGraphicFramePr>
            <a:graphicFrameLocks noGrp="1"/>
          </p:cNvGraphicFramePr>
          <p:nvPr>
            <p:ph idx="1"/>
            <p:extLst>
              <p:ext uri="{D42A27DB-BD31-4B8C-83A1-F6EECF244321}">
                <p14:modId xmlns:p14="http://schemas.microsoft.com/office/powerpoint/2010/main" val="871218090"/>
              </p:ext>
            </p:extLst>
          </p:nvPr>
        </p:nvGraphicFramePr>
        <p:xfrm>
          <a:off x="1286599" y="2324388"/>
          <a:ext cx="9622876" cy="342179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9703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6600" b="1" dirty="0">
                <a:cs typeface="Arial" panose="020B0604020202020204" pitchFamily="34" charset="0"/>
              </a:rPr>
              <a:t>What is Linux?</a:t>
            </a:r>
          </a:p>
        </p:txBody>
      </p:sp>
      <p:pic>
        <p:nvPicPr>
          <p:cNvPr id="1026" name="Picture 2" descr="Linux Logo, symbol, meaning, history, PNG, brand">
            <a:extLst>
              <a:ext uri="{FF2B5EF4-FFF2-40B4-BE49-F238E27FC236}">
                <a16:creationId xmlns:a16="http://schemas.microsoft.com/office/drawing/2014/main" xmlns="" id="{4D1784D9-6D99-F7B0-071C-3E57BBD35335}"/>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4381" r="24368"/>
          <a:stretch/>
        </p:blipFill>
        <p:spPr bwMode="auto">
          <a:xfrm>
            <a:off x="6246812" y="457200"/>
            <a:ext cx="5645129" cy="6196013"/>
          </a:xfrm>
          <a:prstGeom prst="rect">
            <a:avLst/>
          </a:prstGeom>
          <a:noFill/>
          <a:effectLst>
            <a:glow rad="139700">
              <a:schemeClr val="accent6">
                <a:satMod val="175000"/>
                <a:alpha val="40000"/>
              </a:schemeClr>
            </a:glo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10597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b="1" dirty="0">
                <a:cs typeface="Arial" panose="020B0604020202020204" pitchFamily="34" charset="0"/>
              </a:rPr>
              <a:t>History Of Linux</a:t>
            </a:r>
          </a:p>
        </p:txBody>
      </p:sp>
      <p:sp>
        <p:nvSpPr>
          <p:cNvPr id="14" name="Content Placeholder 13"/>
          <p:cNvSpPr>
            <a:spLocks noGrp="1"/>
          </p:cNvSpPr>
          <p:nvPr>
            <p:ph idx="1"/>
          </p:nvPr>
        </p:nvSpPr>
        <p:spPr/>
        <p:txBody>
          <a:bodyPr>
            <a:normAutofit/>
          </a:bodyPr>
          <a:lstStyle/>
          <a:p>
            <a:pPr algn="just">
              <a:lnSpc>
                <a:spcPct val="150000"/>
              </a:lnSpc>
            </a:pPr>
            <a:r>
              <a:rPr lang="en-US" sz="2400" dirty="0">
                <a:cs typeface="Arial" panose="020B0604020202020204" pitchFamily="34" charset="0"/>
              </a:rPr>
              <a:t>Linux, operating system created in the early 1990s by Finnish Software Engineer </a:t>
            </a:r>
            <a:r>
              <a:rPr lang="en-US" sz="2400" i="1" dirty="0">
                <a:solidFill>
                  <a:srgbClr val="FFC000"/>
                </a:solidFill>
                <a:cs typeface="Arial" panose="020B0604020202020204" pitchFamily="34" charset="0"/>
              </a:rPr>
              <a:t>Linus Torvalds </a:t>
            </a:r>
            <a:r>
              <a:rPr lang="en-US" sz="2400" dirty="0">
                <a:cs typeface="Arial" panose="020B0604020202020204" pitchFamily="34" charset="0"/>
              </a:rPr>
              <a:t>and the Free Software Foundation (FSF)</a:t>
            </a:r>
          </a:p>
          <a:p>
            <a:pPr algn="just">
              <a:lnSpc>
                <a:spcPct val="150000"/>
              </a:lnSpc>
            </a:pPr>
            <a:r>
              <a:rPr lang="en-US" sz="2400" dirty="0">
                <a:cs typeface="Arial" panose="020B0604020202020204" pitchFamily="34" charset="0"/>
              </a:rPr>
              <a:t>American software developer </a:t>
            </a:r>
            <a:r>
              <a:rPr lang="en-US" sz="2400" i="1" dirty="0">
                <a:solidFill>
                  <a:srgbClr val="FFC000"/>
                </a:solidFill>
                <a:cs typeface="Arial" panose="020B0604020202020204" pitchFamily="34" charset="0"/>
              </a:rPr>
              <a:t>Richard Stallman </a:t>
            </a:r>
            <a:r>
              <a:rPr lang="en-US" sz="2400" dirty="0">
                <a:cs typeface="Arial" panose="020B0604020202020204" pitchFamily="34" charset="0"/>
              </a:rPr>
              <a:t>and the FSF made efforts to create an open-source UNIX-like operating system called </a:t>
            </a:r>
            <a:r>
              <a:rPr lang="en-US" sz="2400" dirty="0">
                <a:solidFill>
                  <a:srgbClr val="FFC000"/>
                </a:solidFill>
                <a:cs typeface="Arial" panose="020B0604020202020204" pitchFamily="34" charset="0"/>
              </a:rPr>
              <a:t>GNU</a:t>
            </a:r>
            <a:r>
              <a:rPr lang="en-US" sz="2400" dirty="0">
                <a:cs typeface="Arial" panose="020B0604020202020204" pitchFamily="34" charset="0"/>
              </a:rPr>
              <a:t>.</a:t>
            </a:r>
          </a:p>
          <a:p>
            <a:pPr algn="just">
              <a:lnSpc>
                <a:spcPct val="150000"/>
              </a:lnSpc>
            </a:pPr>
            <a:r>
              <a:rPr lang="en-US" sz="2400" dirty="0">
                <a:cs typeface="Arial" panose="020B0604020202020204" pitchFamily="34" charset="0"/>
              </a:rPr>
              <a:t>Stallman and the FSF started by creating utilities for the operating system first. These utilities were then added to the Linux kernel to create a complete system called </a:t>
            </a:r>
            <a:r>
              <a:rPr lang="en-US" sz="2400" dirty="0">
                <a:solidFill>
                  <a:srgbClr val="FFC000"/>
                </a:solidFill>
                <a:cs typeface="Arial" panose="020B0604020202020204" pitchFamily="34" charset="0"/>
              </a:rPr>
              <a:t>GNU/Linux </a:t>
            </a:r>
            <a:r>
              <a:rPr lang="en-US" sz="2400" dirty="0">
                <a:cs typeface="Arial" panose="020B0604020202020204" pitchFamily="34" charset="0"/>
              </a:rPr>
              <a:t>or less precisely just </a:t>
            </a:r>
            <a:r>
              <a:rPr lang="en-US" sz="2400" dirty="0">
                <a:solidFill>
                  <a:srgbClr val="FFC000"/>
                </a:solidFill>
                <a:cs typeface="Arial" panose="020B0604020202020204" pitchFamily="34" charset="0"/>
              </a:rPr>
              <a:t>Linux</a:t>
            </a:r>
            <a:r>
              <a:rPr lang="en-US" sz="2400" dirty="0">
                <a:cs typeface="Arial" panose="020B0604020202020204" pitchFamily="34" charset="0"/>
              </a:rPr>
              <a:t>.</a:t>
            </a:r>
          </a:p>
        </p:txBody>
      </p:sp>
    </p:spTree>
    <p:extLst>
      <p:ext uri="{BB962C8B-B14F-4D97-AF65-F5344CB8AC3E}">
        <p14:creationId xmlns:p14="http://schemas.microsoft.com/office/powerpoint/2010/main" val="3529114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The New Yorker">
            <a:extLst>
              <a:ext uri="{FF2B5EF4-FFF2-40B4-BE49-F238E27FC236}">
                <a16:creationId xmlns:a16="http://schemas.microsoft.com/office/drawing/2014/main" xmlns="" id="{36A1E82D-FBBA-8ED0-AD8A-B23E6683E5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9290" y="1600200"/>
            <a:ext cx="6133322" cy="388619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s There a French Richard Stallman? | by Sebastian Carlos | Medium">
            <a:extLst>
              <a:ext uri="{FF2B5EF4-FFF2-40B4-BE49-F238E27FC236}">
                <a16:creationId xmlns:a16="http://schemas.microsoft.com/office/drawing/2014/main" xmlns="" id="{8ED3A2EF-83DD-DC1B-0CED-376F0C1DC9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32612" y="838200"/>
            <a:ext cx="4648199" cy="464819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xmlns="" id="{8777C2D8-50B6-5E86-4FC0-4CED9F211156}"/>
              </a:ext>
            </a:extLst>
          </p:cNvPr>
          <p:cNvSpPr txBox="1"/>
          <p:nvPr/>
        </p:nvSpPr>
        <p:spPr>
          <a:xfrm>
            <a:off x="2570551" y="5725179"/>
            <a:ext cx="2590800" cy="523220"/>
          </a:xfrm>
          <a:prstGeom prst="rect">
            <a:avLst/>
          </a:prstGeom>
          <a:noFill/>
        </p:spPr>
        <p:txBody>
          <a:bodyPr wrap="square" rtlCol="0">
            <a:spAutoFit/>
          </a:bodyPr>
          <a:lstStyle/>
          <a:p>
            <a:r>
              <a:rPr lang="en-US" sz="2800" dirty="0">
                <a:solidFill>
                  <a:srgbClr val="FFC000"/>
                </a:solidFill>
                <a:latin typeface="+mj-lt"/>
                <a:cs typeface="Arial" panose="020B0604020202020204" pitchFamily="34" charset="0"/>
              </a:rPr>
              <a:t>Linus Torvalds</a:t>
            </a:r>
            <a:endParaRPr lang="en-US" sz="2800" dirty="0">
              <a:solidFill>
                <a:srgbClr val="FFC000"/>
              </a:solidFill>
              <a:latin typeface="+mj-lt"/>
            </a:endParaRPr>
          </a:p>
        </p:txBody>
      </p:sp>
      <p:sp>
        <p:nvSpPr>
          <p:cNvPr id="4" name="TextBox 3">
            <a:extLst>
              <a:ext uri="{FF2B5EF4-FFF2-40B4-BE49-F238E27FC236}">
                <a16:creationId xmlns:a16="http://schemas.microsoft.com/office/drawing/2014/main" xmlns="" id="{BEFD50E6-AA88-10C7-FE72-F56C82A10F7A}"/>
              </a:ext>
            </a:extLst>
          </p:cNvPr>
          <p:cNvSpPr txBox="1"/>
          <p:nvPr/>
        </p:nvSpPr>
        <p:spPr>
          <a:xfrm>
            <a:off x="7961310" y="5725179"/>
            <a:ext cx="3086101" cy="523220"/>
          </a:xfrm>
          <a:prstGeom prst="rect">
            <a:avLst/>
          </a:prstGeom>
          <a:noFill/>
        </p:spPr>
        <p:txBody>
          <a:bodyPr wrap="square" rtlCol="0">
            <a:spAutoFit/>
          </a:bodyPr>
          <a:lstStyle/>
          <a:p>
            <a:r>
              <a:rPr lang="en-US" sz="2800" dirty="0">
                <a:solidFill>
                  <a:srgbClr val="FFC000"/>
                </a:solidFill>
                <a:latin typeface="+mj-lt"/>
                <a:cs typeface="Arial" panose="020B0604020202020204" pitchFamily="34" charset="0"/>
              </a:rPr>
              <a:t>Richard Stallman</a:t>
            </a:r>
            <a:endParaRPr lang="en-US" sz="2800" dirty="0">
              <a:solidFill>
                <a:srgbClr val="FFC000"/>
              </a:solidFill>
              <a:latin typeface="+mj-lt"/>
            </a:endParaRPr>
          </a:p>
        </p:txBody>
      </p:sp>
    </p:spTree>
    <p:extLst>
      <p:ext uri="{BB962C8B-B14F-4D97-AF65-F5344CB8AC3E}">
        <p14:creationId xmlns:p14="http://schemas.microsoft.com/office/powerpoint/2010/main" val="28866643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8" name="Picture 6" descr="https://upload.wikimedia.org/wikipedia/commons/thumb/e/e1/Operating_system_placement.svg/1200px-Operating_system_placement.svg.png"/>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1217612" y="762000"/>
            <a:ext cx="3759491" cy="5569616"/>
          </a:xfrm>
          <a:prstGeom prst="rect">
            <a:avLst/>
          </a:prstGeom>
          <a:noFill/>
          <a:extLst>
            <a:ext uri="{909E8E84-426E-40DD-AFC4-6F175D3DCCD1}">
              <a14:hiddenFill xmlns:a14="http://schemas.microsoft.com/office/drawing/2010/main">
                <a:solidFill>
                  <a:srgbClr val="FFFFFF"/>
                </a:solidFill>
              </a14:hiddenFill>
            </a:ext>
          </a:extLst>
        </p:spPr>
      </p:pic>
      <p:pic>
        <p:nvPicPr>
          <p:cNvPr id="8200" name="Picture 8" descr="Operating System - Overview - Tutorialspoint"/>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399212" y="1420973"/>
            <a:ext cx="4107951" cy="42516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0737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13F62B7-5B91-EB56-63DF-A71749491EDB}"/>
              </a:ext>
            </a:extLst>
          </p:cNvPr>
          <p:cNvSpPr>
            <a:spLocks noGrp="1"/>
          </p:cNvSpPr>
          <p:nvPr>
            <p:ph type="title"/>
          </p:nvPr>
        </p:nvSpPr>
        <p:spPr>
          <a:xfrm>
            <a:off x="1141115" y="206690"/>
            <a:ext cx="9903418" cy="1478185"/>
          </a:xfrm>
        </p:spPr>
        <p:txBody>
          <a:bodyPr>
            <a:normAutofit/>
          </a:bodyPr>
          <a:lstStyle/>
          <a:p>
            <a:r>
              <a:rPr lang="en-US" sz="3999" b="1" dirty="0"/>
              <a:t>What is Linux?</a:t>
            </a:r>
          </a:p>
        </p:txBody>
      </p:sp>
      <p:sp>
        <p:nvSpPr>
          <p:cNvPr id="3" name="Content Placeholder 2">
            <a:extLst>
              <a:ext uri="{FF2B5EF4-FFF2-40B4-BE49-F238E27FC236}">
                <a16:creationId xmlns:a16="http://schemas.microsoft.com/office/drawing/2014/main" xmlns="" id="{87E289D9-9DA5-DB81-D91E-81931FCBF4EF}"/>
              </a:ext>
            </a:extLst>
          </p:cNvPr>
          <p:cNvSpPr>
            <a:spLocks noGrp="1"/>
          </p:cNvSpPr>
          <p:nvPr>
            <p:ph idx="1"/>
          </p:nvPr>
        </p:nvSpPr>
        <p:spPr>
          <a:xfrm>
            <a:off x="1141115" y="1904999"/>
            <a:ext cx="9903419" cy="4687481"/>
          </a:xfrm>
        </p:spPr>
        <p:txBody>
          <a:bodyPr>
            <a:normAutofit/>
          </a:bodyPr>
          <a:lstStyle/>
          <a:p>
            <a:pPr marL="0" indent="0" algn="just">
              <a:lnSpc>
                <a:spcPct val="150000"/>
              </a:lnSpc>
              <a:buNone/>
            </a:pPr>
            <a:r>
              <a:rPr lang="en-US" dirty="0"/>
              <a:t>	Linux is an open source operating system that is made up of the kernel, the base component of the OS, and the tools, apps, and services bundled along with it.</a:t>
            </a:r>
            <a:endParaRPr lang="en-US" dirty="0">
              <a:solidFill>
                <a:schemeClr val="bg2">
                  <a:lumMod val="50000"/>
                </a:schemeClr>
              </a:solidFill>
            </a:endParaRPr>
          </a:p>
        </p:txBody>
      </p:sp>
    </p:spTree>
    <p:extLst>
      <p:ext uri="{BB962C8B-B14F-4D97-AF65-F5344CB8AC3E}">
        <p14:creationId xmlns:p14="http://schemas.microsoft.com/office/powerpoint/2010/main" val="254411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87E289D9-9DA5-DB81-D91E-81931FCBF4EF}"/>
              </a:ext>
            </a:extLst>
          </p:cNvPr>
          <p:cNvSpPr>
            <a:spLocks noGrp="1"/>
          </p:cNvSpPr>
          <p:nvPr>
            <p:ph idx="1"/>
          </p:nvPr>
        </p:nvSpPr>
        <p:spPr>
          <a:xfrm>
            <a:off x="1142702" y="914400"/>
            <a:ext cx="9903419" cy="4907606"/>
          </a:xfrm>
        </p:spPr>
        <p:txBody>
          <a:bodyPr>
            <a:normAutofit lnSpcReduction="10000"/>
          </a:bodyPr>
          <a:lstStyle/>
          <a:p>
            <a:pPr>
              <a:lnSpc>
                <a:spcPct val="150000"/>
              </a:lnSpc>
            </a:pPr>
            <a:r>
              <a:rPr lang="en-US" sz="3599" dirty="0"/>
              <a:t>Linux is a kernel</a:t>
            </a:r>
          </a:p>
          <a:p>
            <a:pPr>
              <a:lnSpc>
                <a:spcPct val="150000"/>
              </a:lnSpc>
            </a:pPr>
            <a:r>
              <a:rPr lang="en-US" sz="3599" dirty="0"/>
              <a:t>Linux Distribution is a Computer Operating System</a:t>
            </a:r>
          </a:p>
          <a:p>
            <a:pPr>
              <a:lnSpc>
                <a:spcPct val="150000"/>
              </a:lnSpc>
            </a:pPr>
            <a:r>
              <a:rPr lang="en-US" sz="3599" dirty="0"/>
              <a:t>Based on Unix</a:t>
            </a:r>
          </a:p>
          <a:p>
            <a:pPr>
              <a:lnSpc>
                <a:spcPct val="150000"/>
              </a:lnSpc>
            </a:pPr>
            <a:r>
              <a:rPr lang="en-US" sz="3599" dirty="0"/>
              <a:t>Heavily used for Servers</a:t>
            </a:r>
          </a:p>
          <a:p>
            <a:pPr>
              <a:lnSpc>
                <a:spcPct val="150000"/>
              </a:lnSpc>
            </a:pPr>
            <a:r>
              <a:rPr lang="en-US" sz="3599" dirty="0"/>
              <a:t>Good For Developers</a:t>
            </a:r>
          </a:p>
          <a:p>
            <a:pPr>
              <a:lnSpc>
                <a:spcPct val="150000"/>
              </a:lnSpc>
            </a:pPr>
            <a:endParaRPr lang="en-US" sz="3599" dirty="0"/>
          </a:p>
        </p:txBody>
      </p:sp>
    </p:spTree>
    <p:extLst>
      <p:ext uri="{BB962C8B-B14F-4D97-AF65-F5344CB8AC3E}">
        <p14:creationId xmlns:p14="http://schemas.microsoft.com/office/powerpoint/2010/main" val="122262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87E289D9-9DA5-DB81-D91E-81931FCBF4EF}"/>
              </a:ext>
            </a:extLst>
          </p:cNvPr>
          <p:cNvSpPr>
            <a:spLocks noGrp="1"/>
          </p:cNvSpPr>
          <p:nvPr>
            <p:ph idx="1"/>
          </p:nvPr>
        </p:nvSpPr>
        <p:spPr>
          <a:xfrm>
            <a:off x="1154767" y="2057400"/>
            <a:ext cx="4939645" cy="4221806"/>
          </a:xfrm>
        </p:spPr>
        <p:txBody>
          <a:bodyPr>
            <a:normAutofit/>
          </a:bodyPr>
          <a:lstStyle/>
          <a:p>
            <a:pPr>
              <a:lnSpc>
                <a:spcPct val="150000"/>
              </a:lnSpc>
            </a:pPr>
            <a:r>
              <a:rPr lang="en-US" dirty="0"/>
              <a:t>Free and Open Source</a:t>
            </a:r>
          </a:p>
          <a:p>
            <a:pPr>
              <a:lnSpc>
                <a:spcPct val="150000"/>
              </a:lnSpc>
            </a:pPr>
            <a:r>
              <a:rPr lang="en-US" dirty="0"/>
              <a:t>Security</a:t>
            </a:r>
          </a:p>
          <a:p>
            <a:pPr>
              <a:lnSpc>
                <a:spcPct val="150000"/>
              </a:lnSpc>
            </a:pPr>
            <a:r>
              <a:rPr lang="en-US" dirty="0"/>
              <a:t>Lightweight infrastructure</a:t>
            </a:r>
          </a:p>
          <a:p>
            <a:pPr>
              <a:lnSpc>
                <a:spcPct val="150000"/>
              </a:lnSpc>
            </a:pPr>
            <a:r>
              <a:rPr lang="en-US" dirty="0"/>
              <a:t>Multi User/Testing OS</a:t>
            </a:r>
          </a:p>
          <a:p>
            <a:pPr>
              <a:lnSpc>
                <a:spcPct val="150000"/>
              </a:lnSpc>
            </a:pPr>
            <a:endParaRPr lang="en-US" dirty="0"/>
          </a:p>
        </p:txBody>
      </p:sp>
      <p:sp>
        <p:nvSpPr>
          <p:cNvPr id="2" name="Title 1">
            <a:extLst>
              <a:ext uri="{FF2B5EF4-FFF2-40B4-BE49-F238E27FC236}">
                <a16:creationId xmlns:a16="http://schemas.microsoft.com/office/drawing/2014/main" xmlns="" id="{4860F2DD-BA3D-DA60-D702-604E658159C7}"/>
              </a:ext>
            </a:extLst>
          </p:cNvPr>
          <p:cNvSpPr>
            <a:spLocks noGrp="1"/>
          </p:cNvSpPr>
          <p:nvPr>
            <p:ph type="title"/>
          </p:nvPr>
        </p:nvSpPr>
        <p:spPr>
          <a:xfrm>
            <a:off x="1141115" y="206690"/>
            <a:ext cx="9903418" cy="1478185"/>
          </a:xfrm>
        </p:spPr>
        <p:txBody>
          <a:bodyPr>
            <a:normAutofit/>
          </a:bodyPr>
          <a:lstStyle/>
          <a:p>
            <a:r>
              <a:rPr lang="en-US" sz="3999" b="1" dirty="0"/>
              <a:t>Advantages of Linux</a:t>
            </a:r>
          </a:p>
        </p:txBody>
      </p:sp>
      <p:sp>
        <p:nvSpPr>
          <p:cNvPr id="4" name="Content Placeholder 2">
            <a:extLst>
              <a:ext uri="{FF2B5EF4-FFF2-40B4-BE49-F238E27FC236}">
                <a16:creationId xmlns:a16="http://schemas.microsoft.com/office/drawing/2014/main" xmlns="" id="{740B0D8F-B99B-FC6F-C2D9-8DD3F41E9209}"/>
              </a:ext>
            </a:extLst>
          </p:cNvPr>
          <p:cNvSpPr txBox="1">
            <a:spLocks/>
          </p:cNvSpPr>
          <p:nvPr/>
        </p:nvSpPr>
        <p:spPr>
          <a:xfrm>
            <a:off x="6104888" y="2057400"/>
            <a:ext cx="4939645" cy="4221806"/>
          </a:xfrm>
          <a:prstGeom prst="rect">
            <a:avLst/>
          </a:prstGeom>
        </p:spPr>
        <p:txBody>
          <a:bodyPr vert="horz" lIns="121899" tIns="60949" rIns="121899" bIns="60949" rtlCol="0">
            <a:normAutofit/>
          </a:bodyPr>
          <a:lstStyle>
            <a:lvl1pPr marL="304747" indent="-304747" algn="l" defTabSz="1218987" rtl="0" eaLnBrk="1" latinLnBrk="0" hangingPunct="1">
              <a:lnSpc>
                <a:spcPct val="90000"/>
              </a:lnSpc>
              <a:spcBef>
                <a:spcPts val="1600"/>
              </a:spcBef>
              <a:buClr>
                <a:schemeClr val="accent1"/>
              </a:buClr>
              <a:buSzPct val="100000"/>
              <a:buFont typeface="Arial" pitchFamily="34" charset="0"/>
              <a:buChar char="•"/>
              <a:defRPr sz="2800" kern="1200">
                <a:solidFill>
                  <a:schemeClr val="tx1"/>
                </a:solidFill>
                <a:latin typeface="+mn-lt"/>
                <a:ea typeface="+mn-ea"/>
                <a:cs typeface="+mn-cs"/>
              </a:defRPr>
            </a:lvl1pPr>
            <a:lvl2pPr marL="609493" indent="-231607" algn="l" defTabSz="1218987" rtl="0" eaLnBrk="1" latinLnBrk="0" hangingPunct="1">
              <a:lnSpc>
                <a:spcPct val="90000"/>
              </a:lnSpc>
              <a:spcBef>
                <a:spcPts val="800"/>
              </a:spcBef>
              <a:buClr>
                <a:schemeClr val="accent1"/>
              </a:buClr>
              <a:buSzPct val="80000"/>
              <a:buFont typeface="Arial" pitchFamily="34" charset="0"/>
              <a:buChar char="•"/>
              <a:defRPr sz="2400" kern="1200">
                <a:solidFill>
                  <a:schemeClr val="tx1"/>
                </a:solidFill>
                <a:latin typeface="+mn-lt"/>
                <a:ea typeface="+mn-ea"/>
                <a:cs typeface="+mn-cs"/>
              </a:defRPr>
            </a:lvl2pPr>
            <a:lvl3pPr marL="914240"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3pPr>
            <a:lvl4pPr marL="1218987"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4pPr>
            <a:lvl5pPr marL="1523733"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5pPr>
            <a:lvl6pPr marL="1828480"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6pPr>
            <a:lvl7pPr marL="2133227"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7pPr>
            <a:lvl8pPr marL="2437973" indent="-231607"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8pPr>
            <a:lvl9pPr marL="2742720" indent="-231607"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9pPr>
          </a:lstStyle>
          <a:p>
            <a:pPr>
              <a:lnSpc>
                <a:spcPct val="150000"/>
              </a:lnSpc>
            </a:pPr>
            <a:endParaRPr lang="en-US" dirty="0"/>
          </a:p>
        </p:txBody>
      </p:sp>
      <p:sp>
        <p:nvSpPr>
          <p:cNvPr id="5" name="Content Placeholder 2">
            <a:extLst>
              <a:ext uri="{FF2B5EF4-FFF2-40B4-BE49-F238E27FC236}">
                <a16:creationId xmlns:a16="http://schemas.microsoft.com/office/drawing/2014/main" xmlns="" id="{F0D7536A-55FD-E2AC-A1E4-5B151B9815D8}"/>
              </a:ext>
            </a:extLst>
          </p:cNvPr>
          <p:cNvSpPr txBox="1">
            <a:spLocks/>
          </p:cNvSpPr>
          <p:nvPr/>
        </p:nvSpPr>
        <p:spPr>
          <a:xfrm>
            <a:off x="5789612" y="2057400"/>
            <a:ext cx="4939645" cy="4221806"/>
          </a:xfrm>
          <a:prstGeom prst="rect">
            <a:avLst/>
          </a:prstGeom>
        </p:spPr>
        <p:txBody>
          <a:bodyPr vert="horz" lIns="121899" tIns="60949" rIns="121899" bIns="60949" rtlCol="0">
            <a:normAutofit/>
          </a:bodyPr>
          <a:lstStyle>
            <a:lvl1pPr marL="304747" indent="-304747" algn="l" defTabSz="1218987" rtl="0" eaLnBrk="1" latinLnBrk="0" hangingPunct="1">
              <a:lnSpc>
                <a:spcPct val="90000"/>
              </a:lnSpc>
              <a:spcBef>
                <a:spcPts val="1600"/>
              </a:spcBef>
              <a:buClr>
                <a:schemeClr val="accent1"/>
              </a:buClr>
              <a:buSzPct val="100000"/>
              <a:buFont typeface="Arial" pitchFamily="34" charset="0"/>
              <a:buChar char="•"/>
              <a:defRPr sz="2800" kern="1200">
                <a:solidFill>
                  <a:schemeClr val="tx1"/>
                </a:solidFill>
                <a:latin typeface="+mn-lt"/>
                <a:ea typeface="+mn-ea"/>
                <a:cs typeface="+mn-cs"/>
              </a:defRPr>
            </a:lvl1pPr>
            <a:lvl2pPr marL="609493" indent="-231607" algn="l" defTabSz="1218987" rtl="0" eaLnBrk="1" latinLnBrk="0" hangingPunct="1">
              <a:lnSpc>
                <a:spcPct val="90000"/>
              </a:lnSpc>
              <a:spcBef>
                <a:spcPts val="800"/>
              </a:spcBef>
              <a:buClr>
                <a:schemeClr val="accent1"/>
              </a:buClr>
              <a:buSzPct val="80000"/>
              <a:buFont typeface="Arial" pitchFamily="34" charset="0"/>
              <a:buChar char="•"/>
              <a:defRPr sz="2400" kern="1200">
                <a:solidFill>
                  <a:schemeClr val="tx1"/>
                </a:solidFill>
                <a:latin typeface="+mn-lt"/>
                <a:ea typeface="+mn-ea"/>
                <a:cs typeface="+mn-cs"/>
              </a:defRPr>
            </a:lvl2pPr>
            <a:lvl3pPr marL="914240"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3pPr>
            <a:lvl4pPr marL="1218987"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4pPr>
            <a:lvl5pPr marL="1523733"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5pPr>
            <a:lvl6pPr marL="1828480"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6pPr>
            <a:lvl7pPr marL="2133227"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7pPr>
            <a:lvl8pPr marL="2437973" indent="-231607"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8pPr>
            <a:lvl9pPr marL="2742720" indent="-231607"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9pPr>
          </a:lstStyle>
          <a:p>
            <a:pPr>
              <a:lnSpc>
                <a:spcPct val="150000"/>
              </a:lnSpc>
            </a:pPr>
            <a:r>
              <a:rPr lang="en-US" dirty="0"/>
              <a:t>Hardware Support</a:t>
            </a:r>
          </a:p>
          <a:p>
            <a:pPr>
              <a:lnSpc>
                <a:spcPct val="150000"/>
              </a:lnSpc>
            </a:pPr>
            <a:r>
              <a:rPr lang="en-US" dirty="0"/>
              <a:t>Software Update</a:t>
            </a:r>
          </a:p>
          <a:p>
            <a:pPr>
              <a:lnSpc>
                <a:spcPct val="150000"/>
              </a:lnSpc>
            </a:pPr>
            <a:r>
              <a:rPr lang="en-US" dirty="0"/>
              <a:t>Flexibility</a:t>
            </a:r>
          </a:p>
        </p:txBody>
      </p:sp>
    </p:spTree>
    <p:extLst>
      <p:ext uri="{BB962C8B-B14F-4D97-AF65-F5344CB8AC3E}">
        <p14:creationId xmlns:p14="http://schemas.microsoft.com/office/powerpoint/2010/main" val="1319980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CD2CA2B-D120-4B13-9329-B44F27B4FF4B}"/>
              </a:ext>
            </a:extLst>
          </p:cNvPr>
          <p:cNvSpPr>
            <a:spLocks noGrp="1"/>
          </p:cNvSpPr>
          <p:nvPr>
            <p:ph type="title"/>
          </p:nvPr>
        </p:nvSpPr>
        <p:spPr>
          <a:xfrm>
            <a:off x="4677201" y="1370679"/>
            <a:ext cx="6389606" cy="4156363"/>
          </a:xfrm>
        </p:spPr>
        <p:txBody>
          <a:bodyPr vert="horz" lIns="91416" tIns="45708" rIns="91416" bIns="45708" rtlCol="0" anchor="ctr">
            <a:normAutofit/>
          </a:bodyPr>
          <a:lstStyle/>
          <a:p>
            <a:r>
              <a:rPr lang="en-US" sz="6598" dirty="0">
                <a:solidFill>
                  <a:schemeClr val="tx1"/>
                </a:solidFill>
              </a:rPr>
              <a:t>Open Source</a:t>
            </a:r>
            <a:br>
              <a:rPr lang="en-US" sz="6598" dirty="0">
                <a:solidFill>
                  <a:schemeClr val="tx1"/>
                </a:solidFill>
              </a:rPr>
            </a:br>
            <a:r>
              <a:rPr lang="en-US" sz="6598" dirty="0">
                <a:solidFill>
                  <a:schemeClr val="tx1"/>
                </a:solidFill>
              </a:rPr>
              <a:t/>
            </a:r>
            <a:br>
              <a:rPr lang="en-US" sz="6598" dirty="0">
                <a:solidFill>
                  <a:schemeClr val="tx1"/>
                </a:solidFill>
              </a:rPr>
            </a:br>
            <a:r>
              <a:rPr lang="en-US" sz="6598" dirty="0">
                <a:solidFill>
                  <a:schemeClr val="tx1"/>
                </a:solidFill>
              </a:rPr>
              <a:t/>
            </a:r>
            <a:br>
              <a:rPr lang="en-US" sz="6598" dirty="0">
                <a:solidFill>
                  <a:schemeClr val="tx1"/>
                </a:solidFill>
              </a:rPr>
            </a:br>
            <a:r>
              <a:rPr lang="en-US" sz="6598" dirty="0">
                <a:solidFill>
                  <a:schemeClr val="tx1"/>
                </a:solidFill>
              </a:rPr>
              <a:t>Close Source</a:t>
            </a:r>
          </a:p>
        </p:txBody>
      </p:sp>
    </p:spTree>
    <p:extLst>
      <p:ext uri="{BB962C8B-B14F-4D97-AF65-F5344CB8AC3E}">
        <p14:creationId xmlns:p14="http://schemas.microsoft.com/office/powerpoint/2010/main" val="1814339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rain, sky&#10;&#10;Description automatically generated">
            <a:extLst>
              <a:ext uri="{FF2B5EF4-FFF2-40B4-BE49-F238E27FC236}">
                <a16:creationId xmlns:a16="http://schemas.microsoft.com/office/drawing/2014/main" xmlns="" id="{AAF0B322-60A2-4332-853C-4946F6D37E35}"/>
              </a:ext>
            </a:extLst>
          </p:cNvPr>
          <p:cNvPicPr>
            <a:picLocks noChangeAspect="1"/>
          </p:cNvPicPr>
          <p:nvPr/>
        </p:nvPicPr>
        <p:blipFill rotWithShape="1">
          <a:blip r:embed="rId2">
            <a:alphaModFix amt="40000"/>
          </a:blip>
          <a:srcRect/>
          <a:stretch/>
        </p:blipFill>
        <p:spPr>
          <a:xfrm>
            <a:off x="19" y="903"/>
            <a:ext cx="12188805" cy="6856204"/>
          </a:xfrm>
          <a:prstGeom prst="rect">
            <a:avLst/>
          </a:prstGeom>
        </p:spPr>
      </p:pic>
      <p:sp>
        <p:nvSpPr>
          <p:cNvPr id="2" name="Title 1">
            <a:extLst>
              <a:ext uri="{FF2B5EF4-FFF2-40B4-BE49-F238E27FC236}">
                <a16:creationId xmlns:a16="http://schemas.microsoft.com/office/drawing/2014/main" xmlns="" id="{CA69609E-03AE-47D4-A77B-9959E789213D}"/>
              </a:ext>
            </a:extLst>
          </p:cNvPr>
          <p:cNvSpPr>
            <a:spLocks noGrp="1"/>
          </p:cNvSpPr>
          <p:nvPr>
            <p:ph type="title"/>
          </p:nvPr>
        </p:nvSpPr>
        <p:spPr>
          <a:xfrm>
            <a:off x="1154654" y="2100079"/>
            <a:ext cx="8823360" cy="2676951"/>
          </a:xfrm>
        </p:spPr>
        <p:txBody>
          <a:bodyPr vert="horz" lIns="91416" tIns="45708" rIns="91416" bIns="45708" rtlCol="0" anchor="b">
            <a:normAutofit/>
          </a:bodyPr>
          <a:lstStyle/>
          <a:p>
            <a:r>
              <a:rPr lang="en-US" sz="6598" dirty="0">
                <a:latin typeface="Times New Roman" panose="02020603050405020304" pitchFamily="18" charset="0"/>
                <a:cs typeface="Times New Roman" panose="02020603050405020304" pitchFamily="18" charset="0"/>
              </a:rPr>
              <a:t>Open Source</a:t>
            </a:r>
            <a:br>
              <a:rPr lang="en-US" sz="6598" dirty="0">
                <a:latin typeface="Times New Roman" panose="02020603050405020304" pitchFamily="18" charset="0"/>
                <a:cs typeface="Times New Roman" panose="02020603050405020304" pitchFamily="18" charset="0"/>
              </a:rPr>
            </a:br>
            <a:endParaRPr lang="en-US" sz="6598" dirty="0">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xmlns="" id="{8125EBA3-B812-4F68-8091-7D4FE14977FF}"/>
              </a:ext>
            </a:extLst>
          </p:cNvPr>
          <p:cNvSpPr>
            <a:spLocks noGrp="1"/>
          </p:cNvSpPr>
          <p:nvPr>
            <p:ph type="body" idx="1"/>
          </p:nvPr>
        </p:nvSpPr>
        <p:spPr>
          <a:xfrm>
            <a:off x="1154653" y="4407972"/>
            <a:ext cx="9610627" cy="1230253"/>
          </a:xfrm>
        </p:spPr>
        <p:txBody>
          <a:bodyPr vert="horz" lIns="91416" tIns="45708" rIns="91416" bIns="45708" rtlCol="0" anchor="t">
            <a:normAutofit fontScale="77500" lnSpcReduction="20000"/>
          </a:bodyPr>
          <a:lstStyle/>
          <a:p>
            <a:pPr algn="just">
              <a:lnSpc>
                <a:spcPct val="160000"/>
              </a:lnSpc>
            </a:pPr>
            <a:r>
              <a:rPr lang="en-US" sz="3199" cap="none" dirty="0">
                <a:solidFill>
                  <a:schemeClr val="tx1"/>
                </a:solidFill>
                <a:latin typeface="Times New Roman" panose="02020603050405020304" pitchFamily="18" charset="0"/>
                <a:cs typeface="Times New Roman" panose="02020603050405020304" pitchFamily="18" charset="0"/>
              </a:rPr>
              <a:t>Denoting software for which the original source code is made freely available and may be redistributed and modified.</a:t>
            </a:r>
          </a:p>
        </p:txBody>
      </p:sp>
    </p:spTree>
    <p:extLst>
      <p:ext uri="{BB962C8B-B14F-4D97-AF65-F5344CB8AC3E}">
        <p14:creationId xmlns:p14="http://schemas.microsoft.com/office/powerpoint/2010/main" val="1656618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6C4753D5-BA32-47CA-9FA2-735113D12284}"/>
              </a:ext>
            </a:extLst>
          </p:cNvPr>
          <p:cNvPicPr>
            <a:picLocks noChangeAspect="1"/>
          </p:cNvPicPr>
          <p:nvPr/>
        </p:nvPicPr>
        <p:blipFill rotWithShape="1">
          <a:blip r:embed="rId2"/>
          <a:srcRect l="4133"/>
          <a:stretch/>
        </p:blipFill>
        <p:spPr>
          <a:xfrm>
            <a:off x="2259559" y="644193"/>
            <a:ext cx="9285966" cy="5569615"/>
          </a:xfrm>
          <a:custGeom>
            <a:avLst/>
            <a:gdLst/>
            <a:ahLst/>
            <a:cxnLst/>
            <a:rect l="l" t="t" r="r" b="b"/>
            <a:pathLst>
              <a:path w="6933502" h="5571066">
                <a:moveTo>
                  <a:pt x="55276" y="0"/>
                </a:moveTo>
                <a:lnTo>
                  <a:pt x="6933502" y="0"/>
                </a:lnTo>
                <a:lnTo>
                  <a:pt x="6933502" y="5571066"/>
                </a:lnTo>
                <a:lnTo>
                  <a:pt x="0" y="5571066"/>
                </a:lnTo>
                <a:lnTo>
                  <a:pt x="0" y="5571065"/>
                </a:lnTo>
                <a:lnTo>
                  <a:pt x="50061" y="5571065"/>
                </a:lnTo>
                <a:lnTo>
                  <a:pt x="58753" y="5504841"/>
                </a:lnTo>
                <a:lnTo>
                  <a:pt x="73023" y="5397085"/>
                </a:lnTo>
                <a:lnTo>
                  <a:pt x="88078" y="5277828"/>
                </a:lnTo>
                <a:lnTo>
                  <a:pt x="103917" y="5143437"/>
                </a:lnTo>
                <a:lnTo>
                  <a:pt x="120697" y="4996938"/>
                </a:lnTo>
                <a:lnTo>
                  <a:pt x="137476" y="4837726"/>
                </a:lnTo>
                <a:lnTo>
                  <a:pt x="154570" y="4668224"/>
                </a:lnTo>
                <a:lnTo>
                  <a:pt x="170408" y="4485403"/>
                </a:lnTo>
                <a:lnTo>
                  <a:pt x="185620" y="4294107"/>
                </a:lnTo>
                <a:lnTo>
                  <a:pt x="199420" y="4091914"/>
                </a:lnTo>
                <a:lnTo>
                  <a:pt x="212593" y="3881246"/>
                </a:lnTo>
                <a:lnTo>
                  <a:pt x="224982" y="3661498"/>
                </a:lnTo>
                <a:lnTo>
                  <a:pt x="229373" y="3548900"/>
                </a:lnTo>
                <a:lnTo>
                  <a:pt x="234234" y="3433880"/>
                </a:lnTo>
                <a:lnTo>
                  <a:pt x="238782" y="3317044"/>
                </a:lnTo>
                <a:lnTo>
                  <a:pt x="241761" y="3199603"/>
                </a:lnTo>
                <a:lnTo>
                  <a:pt x="244427" y="3079740"/>
                </a:lnTo>
                <a:lnTo>
                  <a:pt x="247250" y="2958667"/>
                </a:lnTo>
                <a:lnTo>
                  <a:pt x="249132" y="2835172"/>
                </a:lnTo>
                <a:lnTo>
                  <a:pt x="249132" y="2710467"/>
                </a:lnTo>
                <a:lnTo>
                  <a:pt x="250073" y="2584550"/>
                </a:lnTo>
                <a:lnTo>
                  <a:pt x="249132" y="2457423"/>
                </a:lnTo>
                <a:lnTo>
                  <a:pt x="247250" y="2328480"/>
                </a:lnTo>
                <a:lnTo>
                  <a:pt x="245525" y="2199537"/>
                </a:lnTo>
                <a:lnTo>
                  <a:pt x="241761" y="2068778"/>
                </a:lnTo>
                <a:lnTo>
                  <a:pt x="237841" y="1936808"/>
                </a:lnTo>
                <a:lnTo>
                  <a:pt x="233293" y="1804838"/>
                </a:lnTo>
                <a:lnTo>
                  <a:pt x="226863" y="1671657"/>
                </a:lnTo>
                <a:lnTo>
                  <a:pt x="219179" y="1537265"/>
                </a:lnTo>
                <a:lnTo>
                  <a:pt x="211809" y="1402269"/>
                </a:lnTo>
                <a:lnTo>
                  <a:pt x="202400" y="1267272"/>
                </a:lnTo>
                <a:lnTo>
                  <a:pt x="191109" y="1130459"/>
                </a:lnTo>
                <a:lnTo>
                  <a:pt x="179818" y="995462"/>
                </a:lnTo>
                <a:lnTo>
                  <a:pt x="166801" y="858044"/>
                </a:lnTo>
                <a:lnTo>
                  <a:pt x="152531" y="720020"/>
                </a:lnTo>
                <a:lnTo>
                  <a:pt x="137476" y="583812"/>
                </a:lnTo>
                <a:lnTo>
                  <a:pt x="119912" y="445789"/>
                </a:lnTo>
                <a:lnTo>
                  <a:pt x="101094" y="308370"/>
                </a:lnTo>
                <a:lnTo>
                  <a:pt x="82432" y="170347"/>
                </a:lnTo>
                <a:lnTo>
                  <a:pt x="60635" y="32929"/>
                </a:lnTo>
                <a:close/>
              </a:path>
            </a:pathLst>
          </a:custGeom>
        </p:spPr>
      </p:pic>
    </p:spTree>
    <p:extLst>
      <p:ext uri="{BB962C8B-B14F-4D97-AF65-F5344CB8AC3E}">
        <p14:creationId xmlns:p14="http://schemas.microsoft.com/office/powerpoint/2010/main" val="2085907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DB8DB9E6-B6EF-4CAE-8AE4-BC026BE4F5B6}"/>
              </a:ext>
            </a:extLst>
          </p:cNvPr>
          <p:cNvSpPr/>
          <p:nvPr/>
        </p:nvSpPr>
        <p:spPr>
          <a:xfrm>
            <a:off x="4822535" y="914400"/>
            <a:ext cx="2543754" cy="6657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399" dirty="0">
                <a:latin typeface="Times New Roman" panose="02020603050405020304" pitchFamily="18" charset="0"/>
                <a:cs typeface="Times New Roman" panose="02020603050405020304" pitchFamily="18" charset="0"/>
              </a:rPr>
              <a:t>Source Code</a:t>
            </a:r>
          </a:p>
        </p:txBody>
      </p:sp>
      <p:sp>
        <p:nvSpPr>
          <p:cNvPr id="3" name="Rectangle 2">
            <a:extLst>
              <a:ext uri="{FF2B5EF4-FFF2-40B4-BE49-F238E27FC236}">
                <a16:creationId xmlns:a16="http://schemas.microsoft.com/office/drawing/2014/main" xmlns="" id="{C919A2FF-1534-4394-BDF8-2C8531E65797}"/>
              </a:ext>
            </a:extLst>
          </p:cNvPr>
          <p:cNvSpPr/>
          <p:nvPr/>
        </p:nvSpPr>
        <p:spPr>
          <a:xfrm>
            <a:off x="4822534" y="3274847"/>
            <a:ext cx="2543754" cy="6657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399" dirty="0">
                <a:latin typeface="Times New Roman" panose="02020603050405020304" pitchFamily="18" charset="0"/>
                <a:cs typeface="Times New Roman" panose="02020603050405020304" pitchFamily="18" charset="0"/>
              </a:rPr>
              <a:t>Complier</a:t>
            </a:r>
          </a:p>
        </p:txBody>
      </p:sp>
      <p:sp>
        <p:nvSpPr>
          <p:cNvPr id="4" name="Rectangle 3">
            <a:extLst>
              <a:ext uri="{FF2B5EF4-FFF2-40B4-BE49-F238E27FC236}">
                <a16:creationId xmlns:a16="http://schemas.microsoft.com/office/drawing/2014/main" xmlns="" id="{FAD85C8C-2AB7-4DA8-8239-F1EB4D5A8E12}"/>
              </a:ext>
            </a:extLst>
          </p:cNvPr>
          <p:cNvSpPr/>
          <p:nvPr/>
        </p:nvSpPr>
        <p:spPr>
          <a:xfrm>
            <a:off x="4822533" y="5635294"/>
            <a:ext cx="2543754" cy="6657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399" dirty="0">
                <a:latin typeface="Times New Roman" panose="02020603050405020304" pitchFamily="18" charset="0"/>
                <a:cs typeface="Times New Roman" panose="02020603050405020304" pitchFamily="18" charset="0"/>
              </a:rPr>
              <a:t>Object Code</a:t>
            </a:r>
          </a:p>
        </p:txBody>
      </p:sp>
      <p:cxnSp>
        <p:nvCxnSpPr>
          <p:cNvPr id="12" name="Straight Arrow Connector 11">
            <a:extLst>
              <a:ext uri="{FF2B5EF4-FFF2-40B4-BE49-F238E27FC236}">
                <a16:creationId xmlns:a16="http://schemas.microsoft.com/office/drawing/2014/main" xmlns="" id="{958D843D-C414-4A55-B782-9A993B11D880}"/>
              </a:ext>
            </a:extLst>
          </p:cNvPr>
          <p:cNvCxnSpPr>
            <a:stCxn id="2" idx="2"/>
            <a:endCxn id="3" idx="0"/>
          </p:cNvCxnSpPr>
          <p:nvPr/>
        </p:nvCxnSpPr>
        <p:spPr>
          <a:xfrm flipH="1">
            <a:off x="6094411" y="1580148"/>
            <a:ext cx="1" cy="1694699"/>
          </a:xfrm>
          <a:prstGeom prst="straightConnector1">
            <a:avLst/>
          </a:prstGeom>
          <a:ln w="38100">
            <a:tailEnd type="triangle"/>
          </a:ln>
        </p:spPr>
        <p:style>
          <a:lnRef idx="3">
            <a:schemeClr val="accent2"/>
          </a:lnRef>
          <a:fillRef idx="0">
            <a:schemeClr val="accent2"/>
          </a:fillRef>
          <a:effectRef idx="2">
            <a:schemeClr val="accent2"/>
          </a:effectRef>
          <a:fontRef idx="minor">
            <a:schemeClr val="tx1"/>
          </a:fontRef>
        </p:style>
      </p:cxnSp>
      <p:cxnSp>
        <p:nvCxnSpPr>
          <p:cNvPr id="13" name="Straight Arrow Connector 12">
            <a:extLst>
              <a:ext uri="{FF2B5EF4-FFF2-40B4-BE49-F238E27FC236}">
                <a16:creationId xmlns:a16="http://schemas.microsoft.com/office/drawing/2014/main" xmlns="" id="{7713F501-2D42-401A-B82E-73BC3BA53DAC}"/>
              </a:ext>
            </a:extLst>
          </p:cNvPr>
          <p:cNvCxnSpPr/>
          <p:nvPr/>
        </p:nvCxnSpPr>
        <p:spPr>
          <a:xfrm flipH="1">
            <a:off x="6094408" y="3940595"/>
            <a:ext cx="1" cy="1694699"/>
          </a:xfrm>
          <a:prstGeom prst="straightConnector1">
            <a:avLst/>
          </a:prstGeom>
          <a:ln w="38100">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314359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E3CE22FC-62A5-4541-A9CD-3B6956CAED23}"/>
              </a:ext>
            </a:extLst>
          </p:cNvPr>
          <p:cNvPicPr>
            <a:picLocks noChangeAspect="1"/>
          </p:cNvPicPr>
          <p:nvPr/>
        </p:nvPicPr>
        <p:blipFill rotWithShape="1">
          <a:blip r:embed="rId2">
            <a:alphaModFix amt="40000"/>
          </a:blip>
          <a:srcRect b="15730"/>
          <a:stretch/>
        </p:blipFill>
        <p:spPr>
          <a:xfrm>
            <a:off x="19" y="903"/>
            <a:ext cx="12188805" cy="6856204"/>
          </a:xfrm>
          <a:prstGeom prst="rect">
            <a:avLst/>
          </a:prstGeom>
        </p:spPr>
      </p:pic>
      <p:sp>
        <p:nvSpPr>
          <p:cNvPr id="2" name="Title 1">
            <a:extLst>
              <a:ext uri="{FF2B5EF4-FFF2-40B4-BE49-F238E27FC236}">
                <a16:creationId xmlns:a16="http://schemas.microsoft.com/office/drawing/2014/main" xmlns="" id="{97A9E33A-42E8-4CEA-8FC2-8F53B90C704B}"/>
              </a:ext>
            </a:extLst>
          </p:cNvPr>
          <p:cNvSpPr>
            <a:spLocks noGrp="1"/>
          </p:cNvSpPr>
          <p:nvPr>
            <p:ph type="title"/>
          </p:nvPr>
        </p:nvSpPr>
        <p:spPr>
          <a:xfrm>
            <a:off x="1154653" y="974307"/>
            <a:ext cx="8759131" cy="892505"/>
          </a:xfrm>
        </p:spPr>
        <p:txBody>
          <a:bodyPr vert="horz" lIns="91416" tIns="45708" rIns="91416" bIns="45708" rtlCol="0" anchor="ctr">
            <a:normAutofit/>
          </a:bodyPr>
          <a:lstStyle/>
          <a:p>
            <a:r>
              <a:rPr lang="en-US" sz="5398" b="1" dirty="0">
                <a:latin typeface="Times New Roman" panose="02020603050405020304" pitchFamily="18" charset="0"/>
                <a:cs typeface="Times New Roman" panose="02020603050405020304" pitchFamily="18" charset="0"/>
              </a:rPr>
              <a:t>Close Source</a:t>
            </a:r>
          </a:p>
        </p:txBody>
      </p:sp>
      <p:sp>
        <p:nvSpPr>
          <p:cNvPr id="3" name="Text Placeholder 2">
            <a:extLst>
              <a:ext uri="{FF2B5EF4-FFF2-40B4-BE49-F238E27FC236}">
                <a16:creationId xmlns:a16="http://schemas.microsoft.com/office/drawing/2014/main" xmlns="" id="{34325645-5917-456B-A087-674762F4717B}"/>
              </a:ext>
            </a:extLst>
          </p:cNvPr>
          <p:cNvSpPr>
            <a:spLocks noGrp="1"/>
          </p:cNvSpPr>
          <p:nvPr>
            <p:ph type="body" sz="half" idx="2"/>
          </p:nvPr>
        </p:nvSpPr>
        <p:spPr>
          <a:xfrm>
            <a:off x="1154653" y="2603715"/>
            <a:ext cx="9664159" cy="3415410"/>
          </a:xfrm>
        </p:spPr>
        <p:txBody>
          <a:bodyPr vert="horz" lIns="91416" tIns="45708" rIns="91416" bIns="45708" rtlCol="0" anchor="ctr">
            <a:normAutofit/>
          </a:bodyPr>
          <a:lstStyle/>
          <a:p>
            <a:pPr algn="just">
              <a:lnSpc>
                <a:spcPct val="150000"/>
              </a:lnSpc>
              <a:buFont typeface="Wingdings 3" charset="2"/>
              <a:buChar char=""/>
            </a:pPr>
            <a:r>
              <a:rPr lang="en-US" sz="2799" dirty="0">
                <a:latin typeface="Times New Roman" panose="02020603050405020304" pitchFamily="18" charset="0"/>
                <a:cs typeface="Times New Roman" panose="02020603050405020304" pitchFamily="18" charset="0"/>
              </a:rPr>
              <a:t> Closed source software is software that holds the source code safe and encrypted. Meaning, the user can’t copy, modify, or delete parts of the code without some type of consequence. It can go from voiding the warranty to even legal repercussions.</a:t>
            </a:r>
          </a:p>
        </p:txBody>
      </p:sp>
    </p:spTree>
    <p:extLst>
      <p:ext uri="{BB962C8B-B14F-4D97-AF65-F5344CB8AC3E}">
        <p14:creationId xmlns:p14="http://schemas.microsoft.com/office/powerpoint/2010/main" val="309703202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13F62B7-5B91-EB56-63DF-A71749491EDB}"/>
              </a:ext>
            </a:extLst>
          </p:cNvPr>
          <p:cNvSpPr>
            <a:spLocks noGrp="1"/>
          </p:cNvSpPr>
          <p:nvPr>
            <p:ph type="title"/>
          </p:nvPr>
        </p:nvSpPr>
        <p:spPr>
          <a:xfrm>
            <a:off x="1141115" y="206690"/>
            <a:ext cx="9903418" cy="1478185"/>
          </a:xfrm>
        </p:spPr>
        <p:txBody>
          <a:bodyPr>
            <a:normAutofit/>
          </a:bodyPr>
          <a:lstStyle/>
          <a:p>
            <a:r>
              <a:rPr lang="en-US" sz="4000" b="1" dirty="0"/>
              <a:t>What is the Linux kernel?</a:t>
            </a:r>
          </a:p>
        </p:txBody>
      </p:sp>
      <p:sp>
        <p:nvSpPr>
          <p:cNvPr id="3" name="Content Placeholder 2">
            <a:extLst>
              <a:ext uri="{FF2B5EF4-FFF2-40B4-BE49-F238E27FC236}">
                <a16:creationId xmlns:a16="http://schemas.microsoft.com/office/drawing/2014/main" xmlns="" id="{87E289D9-9DA5-DB81-D91E-81931FCBF4EF}"/>
              </a:ext>
            </a:extLst>
          </p:cNvPr>
          <p:cNvSpPr>
            <a:spLocks noGrp="1"/>
          </p:cNvSpPr>
          <p:nvPr>
            <p:ph idx="1"/>
          </p:nvPr>
        </p:nvSpPr>
        <p:spPr>
          <a:xfrm>
            <a:off x="1141115" y="1828799"/>
            <a:ext cx="9903419" cy="4763681"/>
          </a:xfrm>
        </p:spPr>
        <p:txBody>
          <a:bodyPr>
            <a:normAutofit/>
          </a:bodyPr>
          <a:lstStyle/>
          <a:p>
            <a:pPr marL="0" indent="0" algn="just">
              <a:lnSpc>
                <a:spcPct val="100000"/>
              </a:lnSpc>
              <a:buNone/>
            </a:pPr>
            <a:r>
              <a:rPr lang="en-US" dirty="0"/>
              <a:t>	The Linux kernel is the </a:t>
            </a:r>
            <a:r>
              <a:rPr lang="en-US" dirty="0">
                <a:solidFill>
                  <a:schemeClr val="accent1">
                    <a:lumMod val="60000"/>
                    <a:lumOff val="40000"/>
                  </a:schemeClr>
                </a:solidFill>
              </a:rPr>
              <a:t>main component </a:t>
            </a:r>
            <a:r>
              <a:rPr lang="en-US" dirty="0"/>
              <a:t>of a Linux operating system (OS) and is the core interface between a computer’s hardware and its processes.</a:t>
            </a:r>
            <a:endParaRPr lang="en-US" dirty="0">
              <a:solidFill>
                <a:schemeClr val="bg2">
                  <a:lumMod val="50000"/>
                </a:schemeClr>
              </a:solidFill>
            </a:endParaRPr>
          </a:p>
        </p:txBody>
      </p:sp>
      <p:pic>
        <p:nvPicPr>
          <p:cNvPr id="2050" name="Picture 2" descr="Kernel (operating system) - Wikipedi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1113" y="3413330"/>
            <a:ext cx="4181541" cy="32994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4704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ShareTechnote">
            <a:extLst>
              <a:ext uri="{FF2B5EF4-FFF2-40B4-BE49-F238E27FC236}">
                <a16:creationId xmlns:a16="http://schemas.microsoft.com/office/drawing/2014/main" xmlns="" id="{1DC25323-B830-4B5F-8B92-AA99CA684288}"/>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478302" y="0"/>
            <a:ext cx="7710523" cy="684309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 name="Picture 2">
            <a:extLst>
              <a:ext uri="{FF2B5EF4-FFF2-40B4-BE49-F238E27FC236}">
                <a16:creationId xmlns:a16="http://schemas.microsoft.com/office/drawing/2014/main" xmlns="" id="{4A6C0CD6-37E5-C283-7D25-C4A918DDD9A9}"/>
              </a:ext>
            </a:extLst>
          </p:cNvPr>
          <p:cNvPicPr>
            <a:picLocks noChangeAspect="1"/>
          </p:cNvPicPr>
          <p:nvPr/>
        </p:nvPicPr>
        <p:blipFill>
          <a:blip r:embed="rId3"/>
          <a:stretch>
            <a:fillRect/>
          </a:stretch>
        </p:blipFill>
        <p:spPr>
          <a:xfrm>
            <a:off x="836612" y="990600"/>
            <a:ext cx="3216920" cy="44196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028119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89012" y="1371600"/>
            <a:ext cx="3124200" cy="4390496"/>
          </a:xfrm>
        </p:spPr>
        <p:txBody>
          <a:bodyPr anchor="t">
            <a:normAutofit/>
          </a:bodyPr>
          <a:lstStyle/>
          <a:p>
            <a:pPr>
              <a:lnSpc>
                <a:spcPct val="150000"/>
              </a:lnSpc>
            </a:pPr>
            <a:r>
              <a:rPr lang="en-US" sz="4399" dirty="0">
                <a:latin typeface="Times New Roman" panose="02020603050405020304" pitchFamily="18" charset="0"/>
                <a:cs typeface="Times New Roman" panose="02020603050405020304" pitchFamily="18" charset="0"/>
              </a:rPr>
              <a:t>Types Of Operating Systems</a:t>
            </a:r>
          </a:p>
        </p:txBody>
      </p:sp>
      <p:sp>
        <p:nvSpPr>
          <p:cNvPr id="32" name="Content Placeholder 2"/>
          <p:cNvSpPr>
            <a:spLocks noGrp="1"/>
          </p:cNvSpPr>
          <p:nvPr>
            <p:ph idx="1"/>
          </p:nvPr>
        </p:nvSpPr>
        <p:spPr>
          <a:xfrm>
            <a:off x="4799012" y="1371600"/>
            <a:ext cx="6685677" cy="4390496"/>
          </a:xfrm>
        </p:spPr>
        <p:txBody>
          <a:bodyPr>
            <a:normAutofit fontScale="92500" lnSpcReduction="10000"/>
          </a:bodyPr>
          <a:lstStyle/>
          <a:p>
            <a:pPr>
              <a:lnSpc>
                <a:spcPct val="150000"/>
              </a:lnSpc>
            </a:pPr>
            <a:r>
              <a:rPr lang="en-US" sz="2399" dirty="0">
                <a:latin typeface="Times New Roman" panose="02020603050405020304" pitchFamily="18" charset="0"/>
                <a:cs typeface="Times New Roman" panose="02020603050405020304" pitchFamily="18" charset="0"/>
              </a:rPr>
              <a:t>Desktop OS (Windows7, Ubuntu)</a:t>
            </a:r>
          </a:p>
          <a:p>
            <a:pPr>
              <a:lnSpc>
                <a:spcPct val="150000"/>
              </a:lnSpc>
            </a:pPr>
            <a:r>
              <a:rPr lang="en-US" sz="2399" dirty="0">
                <a:latin typeface="Times New Roman" panose="02020603050405020304" pitchFamily="18" charset="0"/>
                <a:cs typeface="Times New Roman" panose="02020603050405020304" pitchFamily="18" charset="0"/>
              </a:rPr>
              <a:t>Server OS (ADDS, DNS, DHCP, Mail, File, Chat, VOIP, Print)</a:t>
            </a:r>
          </a:p>
          <a:p>
            <a:pPr>
              <a:lnSpc>
                <a:spcPct val="150000"/>
              </a:lnSpc>
            </a:pPr>
            <a:r>
              <a:rPr lang="en-US" sz="2399" dirty="0">
                <a:latin typeface="Times New Roman" panose="02020603050405020304" pitchFamily="18" charset="0"/>
                <a:cs typeface="Times New Roman" panose="02020603050405020304" pitchFamily="18" charset="0"/>
              </a:rPr>
              <a:t>Network OS (Router, Switch)</a:t>
            </a:r>
          </a:p>
          <a:p>
            <a:pPr>
              <a:lnSpc>
                <a:spcPct val="150000"/>
              </a:lnSpc>
            </a:pPr>
            <a:r>
              <a:rPr lang="en-US" sz="2399" dirty="0">
                <a:latin typeface="Times New Roman" panose="02020603050405020304" pitchFamily="18" charset="0"/>
                <a:cs typeface="Times New Roman" panose="02020603050405020304" pitchFamily="18" charset="0"/>
              </a:rPr>
              <a:t>Network Security OS (Firewall)</a:t>
            </a:r>
          </a:p>
          <a:p>
            <a:pPr>
              <a:lnSpc>
                <a:spcPct val="150000"/>
              </a:lnSpc>
            </a:pPr>
            <a:r>
              <a:rPr lang="en-US" sz="2399" dirty="0">
                <a:latin typeface="Times New Roman" panose="02020603050405020304" pitchFamily="18" charset="0"/>
                <a:cs typeface="Times New Roman" panose="02020603050405020304" pitchFamily="18" charset="0"/>
              </a:rPr>
              <a:t>Embedded OS (Robot, Drone, NVR, DVR, IP Camera, IP TV) </a:t>
            </a:r>
          </a:p>
        </p:txBody>
      </p:sp>
    </p:spTree>
    <p:extLst>
      <p:ext uri="{BB962C8B-B14F-4D97-AF65-F5344CB8AC3E}">
        <p14:creationId xmlns:p14="http://schemas.microsoft.com/office/powerpoint/2010/main" val="30469188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Chapter 2. The Kernel Structure | Linux Network Architecture">
            <a:extLst>
              <a:ext uri="{FF2B5EF4-FFF2-40B4-BE49-F238E27FC236}">
                <a16:creationId xmlns:a16="http://schemas.microsoft.com/office/drawing/2014/main" xmlns="" id="{2CAAE460-1D82-94D9-0FCA-88938C4AF0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76856" y="670718"/>
            <a:ext cx="8435111" cy="551656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565729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5C674BC-4F2F-4D68-A06D-134DB603730D}"/>
              </a:ext>
            </a:extLst>
          </p:cNvPr>
          <p:cNvSpPr>
            <a:spLocks noGrp="1"/>
          </p:cNvSpPr>
          <p:nvPr>
            <p:ph type="title"/>
          </p:nvPr>
        </p:nvSpPr>
        <p:spPr>
          <a:xfrm>
            <a:off x="914161" y="228600"/>
            <a:ext cx="10360501" cy="1223963"/>
          </a:xfrm>
        </p:spPr>
        <p:txBody>
          <a:bodyPr/>
          <a:lstStyle/>
          <a:p>
            <a:r>
              <a:rPr lang="en-US" b="1" dirty="0">
                <a:latin typeface="Times New Roman" panose="02020603050405020304" pitchFamily="18" charset="0"/>
                <a:cs typeface="Times New Roman" panose="02020603050405020304" pitchFamily="18" charset="0"/>
              </a:rPr>
              <a:t>Types Of Kernel</a:t>
            </a:r>
          </a:p>
        </p:txBody>
      </p:sp>
      <p:pic>
        <p:nvPicPr>
          <p:cNvPr id="4098" name="Picture 2">
            <a:extLst>
              <a:ext uri="{FF2B5EF4-FFF2-40B4-BE49-F238E27FC236}">
                <a16:creationId xmlns:a16="http://schemas.microsoft.com/office/drawing/2014/main" xmlns="" id="{C2E30940-1320-4815-B874-8D12D48750CA}"/>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b="20902"/>
          <a:stretch/>
        </p:blipFill>
        <p:spPr bwMode="auto">
          <a:xfrm>
            <a:off x="81489" y="2514600"/>
            <a:ext cx="12025846" cy="303439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986964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24BDF1F-4780-492B-98CC-7D862BD89EE7}"/>
              </a:ext>
            </a:extLst>
          </p:cNvPr>
          <p:cNvSpPr>
            <a:spLocks noGrp="1"/>
          </p:cNvSpPr>
          <p:nvPr>
            <p:ph type="title"/>
          </p:nvPr>
        </p:nvSpPr>
        <p:spPr>
          <a:xfrm>
            <a:off x="8024310" y="983313"/>
            <a:ext cx="3515754" cy="3411455"/>
          </a:xfrm>
        </p:spPr>
        <p:txBody>
          <a:bodyPr vert="horz" lIns="91416" tIns="45708" rIns="91416" bIns="45708" rtlCol="0" anchor="b">
            <a:normAutofit/>
          </a:bodyPr>
          <a:lstStyle/>
          <a:p>
            <a:r>
              <a:rPr lang="en-US" sz="3999" dirty="0">
                <a:solidFill>
                  <a:srgbClr val="EBEBEB"/>
                </a:solidFill>
                <a:latin typeface="Times New Roman" panose="02020603050405020304" pitchFamily="18" charset="0"/>
                <a:cs typeface="Times New Roman" panose="02020603050405020304" pitchFamily="18" charset="0"/>
              </a:rPr>
              <a:t>Hybrid Kernel</a:t>
            </a:r>
          </a:p>
        </p:txBody>
      </p:sp>
      <p:pic>
        <p:nvPicPr>
          <p:cNvPr id="6146" name="Picture 2" descr="Operating System - OS Kernel Architecture">
            <a:extLst>
              <a:ext uri="{FF2B5EF4-FFF2-40B4-BE49-F238E27FC236}">
                <a16:creationId xmlns:a16="http://schemas.microsoft.com/office/drawing/2014/main" xmlns="" id="{007CB974-3A09-4329-B495-4588FEF3BBA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1028509" y="1143000"/>
            <a:ext cx="6869578" cy="4173268"/>
          </a:xfrm>
          <a:prstGeom prst="roundRect">
            <a:avLst>
              <a:gd name="adj" fmla="val 1858"/>
            </a:avLst>
          </a:prstGeom>
          <a:noFill/>
          <a:effectLst>
            <a:outerShdw blurRad="50800" dist="50800" dir="54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5842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13A1D29-F1FC-3D31-D005-2AB6AEC39361}"/>
              </a:ext>
            </a:extLst>
          </p:cNvPr>
          <p:cNvSpPr>
            <a:spLocks noGrp="1"/>
          </p:cNvSpPr>
          <p:nvPr>
            <p:ph type="title"/>
          </p:nvPr>
        </p:nvSpPr>
        <p:spPr>
          <a:xfrm>
            <a:off x="1218883" y="274637"/>
            <a:ext cx="10360501" cy="1096963"/>
          </a:xfrm>
        </p:spPr>
        <p:txBody>
          <a:bodyPr/>
          <a:lstStyle/>
          <a:p>
            <a:r>
              <a:rPr lang="en-US" dirty="0"/>
              <a:t>Linux Shell (Command-line interpreter)</a:t>
            </a:r>
          </a:p>
        </p:txBody>
      </p:sp>
      <p:sp>
        <p:nvSpPr>
          <p:cNvPr id="3" name="TextBox 2">
            <a:extLst>
              <a:ext uri="{FF2B5EF4-FFF2-40B4-BE49-F238E27FC236}">
                <a16:creationId xmlns:a16="http://schemas.microsoft.com/office/drawing/2014/main" xmlns="" id="{B7CFBF7A-0E94-97B2-44C5-535E557246F0}"/>
              </a:ext>
            </a:extLst>
          </p:cNvPr>
          <p:cNvSpPr txBox="1"/>
          <p:nvPr/>
        </p:nvSpPr>
        <p:spPr>
          <a:xfrm>
            <a:off x="1065212" y="1905000"/>
            <a:ext cx="9829800" cy="2623795"/>
          </a:xfrm>
          <a:prstGeom prst="rect">
            <a:avLst/>
          </a:prstGeom>
          <a:noFill/>
        </p:spPr>
        <p:txBody>
          <a:bodyPr wrap="square" rtlCol="0">
            <a:spAutoFit/>
          </a:bodyPr>
          <a:lstStyle/>
          <a:p>
            <a:pPr marL="457200" indent="-457200" algn="just">
              <a:lnSpc>
                <a:spcPct val="150000"/>
              </a:lnSpc>
              <a:buFont typeface="Wingdings" panose="05000000000000000000" pitchFamily="2" charset="2"/>
              <a:buChar char="§"/>
            </a:pPr>
            <a:r>
              <a:rPr lang="en-US" sz="2800" dirty="0"/>
              <a:t>The shell acts as an interface between the user and the kernel. Similar with command prompt in windows.</a:t>
            </a:r>
          </a:p>
          <a:p>
            <a:pPr marL="457200" indent="-457200" algn="just">
              <a:lnSpc>
                <a:spcPct val="150000"/>
              </a:lnSpc>
              <a:buFont typeface="Wingdings" panose="05000000000000000000" pitchFamily="2" charset="2"/>
              <a:buChar char="§"/>
            </a:pPr>
            <a:r>
              <a:rPr lang="en-US" sz="2800" dirty="0"/>
              <a:t>User </a:t>
            </a:r>
            <a:r>
              <a:rPr lang="en-US" dirty="0"/>
              <a:t>ကနေပေးပို့လိုက်တဲ့ လုပ်ဆောင်ချက် အမှားတွေကိုလဲ </a:t>
            </a:r>
            <a:r>
              <a:rPr lang="en-US" sz="2800" dirty="0"/>
              <a:t>shell </a:t>
            </a:r>
            <a:r>
              <a:rPr lang="en-US" dirty="0"/>
              <a:t>က တားဆီးပေးတယ်။</a:t>
            </a:r>
            <a:endParaRPr lang="en-US" sz="2800" dirty="0"/>
          </a:p>
        </p:txBody>
      </p:sp>
    </p:spTree>
    <p:extLst>
      <p:ext uri="{BB962C8B-B14F-4D97-AF65-F5344CB8AC3E}">
        <p14:creationId xmlns:p14="http://schemas.microsoft.com/office/powerpoint/2010/main" val="1498098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Shell Scripting Tutorial: How to Create Shell Script in Linux/Unix">
            <a:extLst>
              <a:ext uri="{FF2B5EF4-FFF2-40B4-BE49-F238E27FC236}">
                <a16:creationId xmlns:a16="http://schemas.microsoft.com/office/drawing/2014/main" xmlns="" id="{32346EE6-9B2A-0BE5-390E-FF5FE4AB96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5812" y="1295400"/>
            <a:ext cx="7530571" cy="380047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8555398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Your One and Only Linux Shell Scripting Tutorial">
            <a:extLst>
              <a:ext uri="{FF2B5EF4-FFF2-40B4-BE49-F238E27FC236}">
                <a16:creationId xmlns:a16="http://schemas.microsoft.com/office/drawing/2014/main" xmlns="" id="{0BEB0591-E7B6-B67F-730A-E625C416A20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7212" y="138112"/>
            <a:ext cx="9420225" cy="6581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6125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xmlns="" id="{D003EB74-F9AE-4BC2-AA6B-AB0C52F0C769}"/>
              </a:ext>
            </a:extLst>
          </p:cNvPr>
          <p:cNvSpPr/>
          <p:nvPr/>
        </p:nvSpPr>
        <p:spPr>
          <a:xfrm>
            <a:off x="1199772" y="2362198"/>
            <a:ext cx="2306501" cy="840326"/>
          </a:xfrm>
          <a:prstGeom prst="roundRect">
            <a:avLst/>
          </a:prstGeom>
          <a:solidFill>
            <a:srgbClr val="92D050"/>
          </a:solidFill>
          <a:ln>
            <a:solidFill>
              <a:srgbClr val="92D050"/>
            </a:solidFill>
          </a:ln>
          <a:effectLst>
            <a:innerShdw blurRad="63500" dist="50800" dir="54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399" dirty="0">
                <a:solidFill>
                  <a:srgbClr val="FF0000"/>
                </a:solidFill>
                <a:latin typeface="Times New Roman" panose="02020603050405020304" pitchFamily="18" charset="0"/>
                <a:cs typeface="Times New Roman" panose="02020603050405020304" pitchFamily="18" charset="0"/>
              </a:rPr>
              <a:t>Shell Script</a:t>
            </a:r>
          </a:p>
        </p:txBody>
      </p:sp>
      <p:sp>
        <p:nvSpPr>
          <p:cNvPr id="5" name="Rectangle: Rounded Corners 4">
            <a:extLst>
              <a:ext uri="{FF2B5EF4-FFF2-40B4-BE49-F238E27FC236}">
                <a16:creationId xmlns:a16="http://schemas.microsoft.com/office/drawing/2014/main" xmlns="" id="{0DBDF712-1FF8-4558-ADCC-B3D5E3C8C2D9}"/>
              </a:ext>
            </a:extLst>
          </p:cNvPr>
          <p:cNvSpPr/>
          <p:nvPr/>
        </p:nvSpPr>
        <p:spPr>
          <a:xfrm>
            <a:off x="4722812" y="2362200"/>
            <a:ext cx="2306501" cy="840326"/>
          </a:xfrm>
          <a:prstGeom prst="roundRect">
            <a:avLst/>
          </a:prstGeom>
          <a:solidFill>
            <a:srgbClr val="92D050"/>
          </a:solidFill>
          <a:ln>
            <a:solidFill>
              <a:srgbClr val="92D050"/>
            </a:solidFill>
          </a:ln>
          <a:effectLst>
            <a:innerShdw blurRad="63500" dist="50800" dir="54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399" dirty="0">
                <a:solidFill>
                  <a:srgbClr val="FF0000"/>
                </a:solidFill>
                <a:latin typeface="Times New Roman" panose="02020603050405020304" pitchFamily="18" charset="0"/>
                <a:cs typeface="Times New Roman" panose="02020603050405020304" pitchFamily="18" charset="0"/>
              </a:rPr>
              <a:t>Shell</a:t>
            </a:r>
          </a:p>
        </p:txBody>
      </p:sp>
      <p:sp>
        <p:nvSpPr>
          <p:cNvPr id="6" name="Rectangle: Rounded Corners 5">
            <a:extLst>
              <a:ext uri="{FF2B5EF4-FFF2-40B4-BE49-F238E27FC236}">
                <a16:creationId xmlns:a16="http://schemas.microsoft.com/office/drawing/2014/main" xmlns="" id="{0CAA01FB-781B-4399-BBEC-0C090973F875}"/>
              </a:ext>
            </a:extLst>
          </p:cNvPr>
          <p:cNvSpPr/>
          <p:nvPr/>
        </p:nvSpPr>
        <p:spPr>
          <a:xfrm>
            <a:off x="8245851" y="2362199"/>
            <a:ext cx="2306501" cy="840326"/>
          </a:xfrm>
          <a:prstGeom prst="roundRect">
            <a:avLst/>
          </a:prstGeom>
          <a:solidFill>
            <a:srgbClr val="92D050"/>
          </a:solidFill>
          <a:ln>
            <a:solidFill>
              <a:srgbClr val="92D050"/>
            </a:solidFill>
          </a:ln>
          <a:effectLst>
            <a:innerShdw blurRad="63500" dist="50800" dir="54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399" dirty="0">
                <a:solidFill>
                  <a:srgbClr val="FF0000"/>
                </a:solidFill>
                <a:latin typeface="Times New Roman" panose="02020603050405020304" pitchFamily="18" charset="0"/>
                <a:cs typeface="Times New Roman" panose="02020603050405020304" pitchFamily="18" charset="0"/>
              </a:rPr>
              <a:t>Kernel</a:t>
            </a:r>
          </a:p>
        </p:txBody>
      </p:sp>
      <p:cxnSp>
        <p:nvCxnSpPr>
          <p:cNvPr id="7" name="Straight Arrow Connector 6">
            <a:extLst>
              <a:ext uri="{FF2B5EF4-FFF2-40B4-BE49-F238E27FC236}">
                <a16:creationId xmlns:a16="http://schemas.microsoft.com/office/drawing/2014/main" xmlns="" id="{26668A56-D78B-4B68-A98E-9928E33FEEE5}"/>
              </a:ext>
            </a:extLst>
          </p:cNvPr>
          <p:cNvCxnSpPr>
            <a:stCxn id="4" idx="3"/>
            <a:endCxn id="5" idx="1"/>
          </p:cNvCxnSpPr>
          <p:nvPr/>
        </p:nvCxnSpPr>
        <p:spPr>
          <a:xfrm>
            <a:off x="3506274" y="2782361"/>
            <a:ext cx="1216538" cy="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xmlns="" id="{571221E3-BB2C-477A-AFEF-807B2EE4FB4D}"/>
              </a:ext>
            </a:extLst>
          </p:cNvPr>
          <p:cNvCxnSpPr/>
          <p:nvPr/>
        </p:nvCxnSpPr>
        <p:spPr>
          <a:xfrm>
            <a:off x="7029313" y="2782358"/>
            <a:ext cx="1216538" cy="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0" name="Rectangle: Rounded Corners 9">
            <a:extLst>
              <a:ext uri="{FF2B5EF4-FFF2-40B4-BE49-F238E27FC236}">
                <a16:creationId xmlns:a16="http://schemas.microsoft.com/office/drawing/2014/main" xmlns="" id="{C96FDBE7-E486-4543-9BB7-B2271AD54041}"/>
              </a:ext>
            </a:extLst>
          </p:cNvPr>
          <p:cNvSpPr/>
          <p:nvPr/>
        </p:nvSpPr>
        <p:spPr>
          <a:xfrm>
            <a:off x="4722812" y="3622685"/>
            <a:ext cx="2306501" cy="1492546"/>
          </a:xfrm>
          <a:prstGeom prst="roundRect">
            <a:avLst/>
          </a:prstGeom>
          <a:solidFill>
            <a:srgbClr val="92D050"/>
          </a:solidFill>
          <a:ln>
            <a:solidFill>
              <a:srgbClr val="92D050"/>
            </a:solidFill>
          </a:ln>
          <a:effectLst>
            <a:innerShdw blurRad="63500" dist="50800" dir="54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399" dirty="0">
                <a:solidFill>
                  <a:srgbClr val="FF0000"/>
                </a:solidFill>
                <a:latin typeface="Times New Roman" panose="02020603050405020304" pitchFamily="18" charset="0"/>
                <a:cs typeface="Times New Roman" panose="02020603050405020304" pitchFamily="18" charset="0"/>
              </a:rPr>
              <a:t>BASH</a:t>
            </a:r>
          </a:p>
          <a:p>
            <a:pPr algn="ctr"/>
            <a:r>
              <a:rPr lang="en-US" sz="2399" dirty="0">
                <a:solidFill>
                  <a:srgbClr val="FF0000"/>
                </a:solidFill>
                <a:latin typeface="Times New Roman" panose="02020603050405020304" pitchFamily="18" charset="0"/>
                <a:cs typeface="Times New Roman" panose="02020603050405020304" pitchFamily="18" charset="0"/>
              </a:rPr>
              <a:t>SH</a:t>
            </a:r>
          </a:p>
          <a:p>
            <a:pPr algn="ctr"/>
            <a:r>
              <a:rPr lang="en-US" sz="2399" dirty="0">
                <a:solidFill>
                  <a:srgbClr val="FF0000"/>
                </a:solidFill>
                <a:latin typeface="Times New Roman" panose="02020603050405020304" pitchFamily="18" charset="0"/>
                <a:cs typeface="Times New Roman" panose="02020603050405020304" pitchFamily="18" charset="0"/>
              </a:rPr>
              <a:t>CSH</a:t>
            </a:r>
          </a:p>
        </p:txBody>
      </p:sp>
      <p:sp>
        <p:nvSpPr>
          <p:cNvPr id="11" name="Rectangle: Rounded Corners 10">
            <a:extLst>
              <a:ext uri="{FF2B5EF4-FFF2-40B4-BE49-F238E27FC236}">
                <a16:creationId xmlns:a16="http://schemas.microsoft.com/office/drawing/2014/main" xmlns="" id="{1C36EFCA-93FE-4F42-8930-09D78CF6CBEA}"/>
              </a:ext>
            </a:extLst>
          </p:cNvPr>
          <p:cNvSpPr/>
          <p:nvPr/>
        </p:nvSpPr>
        <p:spPr>
          <a:xfrm>
            <a:off x="1199772" y="3622686"/>
            <a:ext cx="2306501" cy="840327"/>
          </a:xfrm>
          <a:prstGeom prst="roundRect">
            <a:avLst/>
          </a:prstGeom>
          <a:solidFill>
            <a:srgbClr val="92D050"/>
          </a:solidFill>
          <a:ln>
            <a:solidFill>
              <a:srgbClr val="92D050"/>
            </a:solidFill>
          </a:ln>
          <a:effectLst>
            <a:innerShdw blurRad="63500" dist="50800" dir="54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399" dirty="0">
                <a:solidFill>
                  <a:srgbClr val="FF0000"/>
                </a:solidFill>
                <a:latin typeface="Times New Roman" panose="02020603050405020304" pitchFamily="18" charset="0"/>
                <a:cs typeface="Times New Roman" panose="02020603050405020304" pitchFamily="18" charset="0"/>
              </a:rPr>
              <a:t>mkdir</a:t>
            </a:r>
          </a:p>
        </p:txBody>
      </p:sp>
      <p:sp>
        <p:nvSpPr>
          <p:cNvPr id="13" name="Rectangle: Rounded Corners 12">
            <a:extLst>
              <a:ext uri="{FF2B5EF4-FFF2-40B4-BE49-F238E27FC236}">
                <a16:creationId xmlns:a16="http://schemas.microsoft.com/office/drawing/2014/main" xmlns="" id="{18C58D3E-D813-4D6E-847A-B728FC22E906}"/>
              </a:ext>
            </a:extLst>
          </p:cNvPr>
          <p:cNvSpPr/>
          <p:nvPr/>
        </p:nvSpPr>
        <p:spPr>
          <a:xfrm>
            <a:off x="4722812" y="1311788"/>
            <a:ext cx="2306501" cy="840326"/>
          </a:xfrm>
          <a:prstGeom prst="roundRect">
            <a:avLst/>
          </a:prstGeom>
          <a:solidFill>
            <a:srgbClr val="92D050"/>
          </a:solidFill>
          <a:ln>
            <a:solidFill>
              <a:srgbClr val="92D050"/>
            </a:solidFill>
          </a:ln>
          <a:effectLst>
            <a:innerShdw blurRad="63500" dist="50800" dir="54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399" dirty="0">
                <a:solidFill>
                  <a:srgbClr val="FF0000"/>
                </a:solidFill>
                <a:latin typeface="Times New Roman" panose="02020603050405020304" pitchFamily="18" charset="0"/>
                <a:cs typeface="Times New Roman" panose="02020603050405020304" pitchFamily="18" charset="0"/>
              </a:rPr>
              <a:t>Interpreter</a:t>
            </a:r>
          </a:p>
        </p:txBody>
      </p:sp>
    </p:spTree>
    <p:extLst>
      <p:ext uri="{BB962C8B-B14F-4D97-AF65-F5344CB8AC3E}">
        <p14:creationId xmlns:p14="http://schemas.microsoft.com/office/powerpoint/2010/main" val="858962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13A1D29-F1FC-3D31-D005-2AB6AEC39361}"/>
              </a:ext>
            </a:extLst>
          </p:cNvPr>
          <p:cNvSpPr>
            <a:spLocks noGrp="1"/>
          </p:cNvSpPr>
          <p:nvPr>
            <p:ph type="title"/>
          </p:nvPr>
        </p:nvSpPr>
        <p:spPr>
          <a:xfrm>
            <a:off x="1218883" y="274637"/>
            <a:ext cx="10360501" cy="1096963"/>
          </a:xfrm>
        </p:spPr>
        <p:txBody>
          <a:bodyPr/>
          <a:lstStyle/>
          <a:p>
            <a:r>
              <a:rPr lang="en-US" dirty="0"/>
              <a:t>Linux Shell (Command-line interpreter)</a:t>
            </a:r>
          </a:p>
        </p:txBody>
      </p:sp>
      <p:pic>
        <p:nvPicPr>
          <p:cNvPr id="3074" name="Picture 2" descr="▷ Shell Scripting Tutorial For Beginners | What is Shell Scripting [ 2023]">
            <a:extLst>
              <a:ext uri="{FF2B5EF4-FFF2-40B4-BE49-F238E27FC236}">
                <a16:creationId xmlns:a16="http://schemas.microsoft.com/office/drawing/2014/main" xmlns="" id="{67CAFB0B-5646-AB2E-A57C-E84D14B825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70612" y="1371600"/>
            <a:ext cx="4997132" cy="484679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xmlns="" id="{B7CFBF7A-0E94-97B2-44C5-535E557246F0}"/>
              </a:ext>
            </a:extLst>
          </p:cNvPr>
          <p:cNvSpPr txBox="1"/>
          <p:nvPr/>
        </p:nvSpPr>
        <p:spPr>
          <a:xfrm>
            <a:off x="1141412" y="2123578"/>
            <a:ext cx="3580129" cy="2610843"/>
          </a:xfrm>
          <a:prstGeom prst="rect">
            <a:avLst/>
          </a:prstGeom>
          <a:noFill/>
        </p:spPr>
        <p:txBody>
          <a:bodyPr wrap="square" rtlCol="0">
            <a:spAutoFit/>
          </a:bodyPr>
          <a:lstStyle/>
          <a:p>
            <a:pPr marL="457200" indent="-457200">
              <a:lnSpc>
                <a:spcPct val="150000"/>
              </a:lnSpc>
              <a:buFont typeface="Arial" panose="020B0604020202020204" pitchFamily="34" charset="0"/>
              <a:buChar char="•"/>
            </a:pPr>
            <a:r>
              <a:rPr lang="en-US" sz="2800" dirty="0"/>
              <a:t>Bourne shell</a:t>
            </a:r>
          </a:p>
          <a:p>
            <a:pPr marL="457200" indent="-457200">
              <a:lnSpc>
                <a:spcPct val="150000"/>
              </a:lnSpc>
              <a:buFont typeface="Arial" panose="020B0604020202020204" pitchFamily="34" charset="0"/>
              <a:buChar char="•"/>
            </a:pPr>
            <a:r>
              <a:rPr lang="en-US" sz="2800" dirty="0"/>
              <a:t>Korn Shell </a:t>
            </a:r>
          </a:p>
          <a:p>
            <a:pPr marL="457200" indent="-457200">
              <a:lnSpc>
                <a:spcPct val="150000"/>
              </a:lnSpc>
              <a:buFont typeface="Arial" panose="020B0604020202020204" pitchFamily="34" charset="0"/>
              <a:buChar char="•"/>
            </a:pPr>
            <a:r>
              <a:rPr lang="en-US" sz="2800" dirty="0"/>
              <a:t>Bourne Again shell</a:t>
            </a:r>
          </a:p>
          <a:p>
            <a:pPr marL="457200" indent="-457200">
              <a:lnSpc>
                <a:spcPct val="150000"/>
              </a:lnSpc>
              <a:buFont typeface="Arial" panose="020B0604020202020204" pitchFamily="34" charset="0"/>
              <a:buChar char="•"/>
            </a:pPr>
            <a:r>
              <a:rPr lang="en-US" sz="2800" dirty="0"/>
              <a:t>C Shell</a:t>
            </a:r>
          </a:p>
        </p:txBody>
      </p:sp>
      <p:sp>
        <p:nvSpPr>
          <p:cNvPr id="4" name="Title 1">
            <a:extLst>
              <a:ext uri="{FF2B5EF4-FFF2-40B4-BE49-F238E27FC236}">
                <a16:creationId xmlns:a16="http://schemas.microsoft.com/office/drawing/2014/main" xmlns="" id="{84960D78-53DA-9834-4F2A-A205C6E5A910}"/>
              </a:ext>
            </a:extLst>
          </p:cNvPr>
          <p:cNvSpPr txBox="1">
            <a:spLocks/>
          </p:cNvSpPr>
          <p:nvPr/>
        </p:nvSpPr>
        <p:spPr>
          <a:xfrm>
            <a:off x="7389812" y="5598160"/>
            <a:ext cx="2971800" cy="1096963"/>
          </a:xfrm>
          <a:prstGeom prst="rect">
            <a:avLst/>
          </a:prstGeom>
        </p:spPr>
        <p:txBody>
          <a:bodyPr vert="horz" lIns="121899" tIns="60949" rIns="121899" bIns="60949" rtlCol="0" anchor="b">
            <a:normAutofit/>
          </a:bodyPr>
          <a:lstStyle>
            <a:lvl1pPr algn="l" defTabSz="1218987" rtl="0" eaLnBrk="1" latinLnBrk="0" hangingPunct="1">
              <a:lnSpc>
                <a:spcPct val="90000"/>
              </a:lnSpc>
              <a:spcBef>
                <a:spcPct val="0"/>
              </a:spcBef>
              <a:buNone/>
              <a:defRPr sz="3600" kern="1200">
                <a:solidFill>
                  <a:schemeClr val="tx1"/>
                </a:solidFill>
                <a:latin typeface="+mj-lt"/>
                <a:ea typeface="+mj-ea"/>
                <a:cs typeface="+mj-cs"/>
              </a:defRPr>
            </a:lvl1pPr>
          </a:lstStyle>
          <a:p>
            <a:r>
              <a:rPr lang="en-US" sz="2800" dirty="0">
                <a:solidFill>
                  <a:srgbClr val="FFC000"/>
                </a:solidFill>
              </a:rPr>
              <a:t>Linux architecture</a:t>
            </a:r>
          </a:p>
        </p:txBody>
      </p:sp>
    </p:spTree>
    <p:extLst>
      <p:ext uri="{BB962C8B-B14F-4D97-AF65-F5344CB8AC3E}">
        <p14:creationId xmlns:p14="http://schemas.microsoft.com/office/powerpoint/2010/main" val="1255201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76829B8-72D1-4C44-B199-11BD44099F84}"/>
              </a:ext>
            </a:extLst>
          </p:cNvPr>
          <p:cNvSpPr>
            <a:spLocks noGrp="1"/>
          </p:cNvSpPr>
          <p:nvPr>
            <p:ph type="title"/>
          </p:nvPr>
        </p:nvSpPr>
        <p:spPr>
          <a:xfrm>
            <a:off x="1154653" y="860641"/>
            <a:ext cx="8759131" cy="1142701"/>
          </a:xfrm>
        </p:spPr>
        <p:txBody>
          <a:bodyPr>
            <a:normAutofit/>
          </a:bodyPr>
          <a:lstStyle/>
          <a:p>
            <a:r>
              <a:rPr lang="en-US" sz="4399" dirty="0">
                <a:solidFill>
                  <a:srgbClr val="FFFFFF"/>
                </a:solidFill>
                <a:latin typeface="Times New Roman" panose="02020603050405020304" pitchFamily="18" charset="0"/>
                <a:cs typeface="Times New Roman" panose="02020603050405020304" pitchFamily="18" charset="0"/>
              </a:rPr>
              <a:t>Shell Script (command)</a:t>
            </a:r>
          </a:p>
        </p:txBody>
      </p:sp>
      <p:graphicFrame>
        <p:nvGraphicFramePr>
          <p:cNvPr id="5" name="Content Placeholder 2">
            <a:extLst>
              <a:ext uri="{FF2B5EF4-FFF2-40B4-BE49-F238E27FC236}">
                <a16:creationId xmlns:a16="http://schemas.microsoft.com/office/drawing/2014/main" xmlns="" id="{43711F87-8154-4AE4-B49E-85DEDBD4E699}"/>
              </a:ext>
            </a:extLst>
          </p:cNvPr>
          <p:cNvGraphicFramePr>
            <a:graphicFrameLocks noGrp="1"/>
          </p:cNvGraphicFramePr>
          <p:nvPr>
            <p:ph idx="1"/>
          </p:nvPr>
        </p:nvGraphicFramePr>
        <p:xfrm>
          <a:off x="1286599" y="2324388"/>
          <a:ext cx="9622876" cy="342179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18997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2704" y="440949"/>
            <a:ext cx="9903418" cy="1181098"/>
          </a:xfrm>
        </p:spPr>
        <p:txBody>
          <a:bodyPr>
            <a:normAutofit/>
          </a:bodyPr>
          <a:lstStyle/>
          <a:p>
            <a:r>
              <a:rPr lang="en-US" sz="3199" b="1" dirty="0"/>
              <a:t>Linux Distributions (Linux Distros)</a:t>
            </a:r>
          </a:p>
        </p:txBody>
      </p:sp>
      <p:sp>
        <p:nvSpPr>
          <p:cNvPr id="3" name="Content Placeholder 2"/>
          <p:cNvSpPr>
            <a:spLocks noGrp="1"/>
          </p:cNvSpPr>
          <p:nvPr>
            <p:ph idx="1"/>
          </p:nvPr>
        </p:nvSpPr>
        <p:spPr>
          <a:xfrm>
            <a:off x="1142703" y="1658604"/>
            <a:ext cx="9903419" cy="3540792"/>
          </a:xfrm>
        </p:spPr>
        <p:txBody>
          <a:bodyPr>
            <a:normAutofit fontScale="92500" lnSpcReduction="20000"/>
          </a:bodyPr>
          <a:lstStyle/>
          <a:p>
            <a:pPr>
              <a:lnSpc>
                <a:spcPct val="150000"/>
              </a:lnSpc>
            </a:pPr>
            <a:r>
              <a:rPr lang="en-US" sz="2799" dirty="0"/>
              <a:t>Linux distro is a version of the open source Linux Operating System</a:t>
            </a:r>
          </a:p>
          <a:p>
            <a:pPr marL="457063" indent="-457063">
              <a:lnSpc>
                <a:spcPct val="150000"/>
              </a:lnSpc>
              <a:buFont typeface="+mj-lt"/>
              <a:buAutoNum type="arabicPeriod"/>
            </a:pPr>
            <a:r>
              <a:rPr lang="en-US" dirty="0"/>
              <a:t>Debian Linux</a:t>
            </a:r>
          </a:p>
          <a:p>
            <a:pPr marL="457063" indent="-457063">
              <a:lnSpc>
                <a:spcPct val="150000"/>
              </a:lnSpc>
              <a:buFont typeface="+mj-lt"/>
              <a:buAutoNum type="arabicPeriod"/>
            </a:pPr>
            <a:r>
              <a:rPr lang="en-US" dirty="0"/>
              <a:t>Slackware Linux</a:t>
            </a:r>
          </a:p>
          <a:p>
            <a:pPr marL="457063" indent="-457063">
              <a:lnSpc>
                <a:spcPct val="150000"/>
              </a:lnSpc>
              <a:buFont typeface="+mj-lt"/>
              <a:buAutoNum type="arabicPeriod"/>
            </a:pPr>
            <a:r>
              <a:rPr lang="en-US" dirty="0"/>
              <a:t>RedHat Linux</a:t>
            </a:r>
          </a:p>
          <a:p>
            <a:pPr marL="457063" indent="-457063">
              <a:lnSpc>
                <a:spcPct val="150000"/>
              </a:lnSpc>
              <a:buFont typeface="+mj-lt"/>
              <a:buAutoNum type="arabicPeriod"/>
            </a:pPr>
            <a:r>
              <a:rPr lang="en-US" dirty="0"/>
              <a:t>Ubuntu Linux</a:t>
            </a:r>
          </a:p>
        </p:txBody>
      </p:sp>
      <p:pic>
        <p:nvPicPr>
          <p:cNvPr id="1026" name="Picture 2">
            <a:extLst>
              <a:ext uri="{FF2B5EF4-FFF2-40B4-BE49-F238E27FC236}">
                <a16:creationId xmlns:a16="http://schemas.microsoft.com/office/drawing/2014/main" xmlns="" id="{C000C379-BB64-944B-3D13-09A6DAA039D0}"/>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b="28958"/>
          <a:stretch/>
        </p:blipFill>
        <p:spPr bwMode="auto">
          <a:xfrm>
            <a:off x="4052973" y="2520080"/>
            <a:ext cx="1653479" cy="155184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xmlns="" id="{3C748DBC-A549-94C1-5474-2A4C10843DD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29699" y="2520079"/>
            <a:ext cx="1551846" cy="1551846"/>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xmlns="" id="{94CC6292-D5F4-3141-7373-8881D9C30BE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28040" y="2520079"/>
            <a:ext cx="1802930" cy="1371243"/>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Beginner's Guide: How To Install Ubuntu Linux 18.04 LTS">
            <a:extLst>
              <a:ext uri="{FF2B5EF4-FFF2-40B4-BE49-F238E27FC236}">
                <a16:creationId xmlns:a16="http://schemas.microsoft.com/office/drawing/2014/main" xmlns="" id="{FB96591B-D243-7D46-521F-E5CEF18CCF5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4001" t="12491" r="36721" b="44702"/>
          <a:stretch/>
        </p:blipFill>
        <p:spPr bwMode="auto">
          <a:xfrm>
            <a:off x="9677465" y="2339572"/>
            <a:ext cx="1746841" cy="1805490"/>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xmlns="" id="{7A43C44A-1FF2-BFD8-9472-A6A3A79B5687}"/>
              </a:ext>
            </a:extLst>
          </p:cNvPr>
          <p:cNvSpPr txBox="1"/>
          <p:nvPr/>
        </p:nvSpPr>
        <p:spPr>
          <a:xfrm>
            <a:off x="1279827" y="5524355"/>
            <a:ext cx="9834457" cy="1199632"/>
          </a:xfrm>
          <a:prstGeom prst="rect">
            <a:avLst/>
          </a:prstGeom>
          <a:noFill/>
        </p:spPr>
        <p:txBody>
          <a:bodyPr wrap="square" rtlCol="0">
            <a:spAutoFit/>
          </a:bodyPr>
          <a:lstStyle/>
          <a:p>
            <a:r>
              <a:rPr lang="en-US" sz="2399" dirty="0">
                <a:hlinkClick r:id="rId6"/>
              </a:rPr>
              <a:t>https://upload.wikimedia.org/wikipedia/commons/8/83/Linux_Distribution_Timeline_27_02_21.svg</a:t>
            </a:r>
            <a:endParaRPr lang="en-US" sz="2399" dirty="0"/>
          </a:p>
          <a:p>
            <a:endParaRPr lang="en-US" sz="2399" dirty="0"/>
          </a:p>
        </p:txBody>
      </p:sp>
    </p:spTree>
    <p:extLst>
      <p:ext uri="{BB962C8B-B14F-4D97-AF65-F5344CB8AC3E}">
        <p14:creationId xmlns:p14="http://schemas.microsoft.com/office/powerpoint/2010/main" val="2047111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89012" y="381000"/>
            <a:ext cx="8735325" cy="2000251"/>
          </a:xfrm>
        </p:spPr>
        <p:txBody>
          <a:bodyPr>
            <a:normAutofit/>
          </a:bodyPr>
          <a:lstStyle/>
          <a:p>
            <a:r>
              <a:rPr lang="en-US" sz="6600" b="1" dirty="0">
                <a:cs typeface="Arial" panose="020B0604020202020204" pitchFamily="34" charset="0"/>
              </a:rPr>
              <a:t>OS Vendors</a:t>
            </a:r>
          </a:p>
        </p:txBody>
      </p:sp>
      <p:pic>
        <p:nvPicPr>
          <p:cNvPr id="1034" name="Picture 10" descr="Windows Logo PNG Transparent Images - PNG All">
            <a:extLst>
              <a:ext uri="{FF2B5EF4-FFF2-40B4-BE49-F238E27FC236}">
                <a16:creationId xmlns:a16="http://schemas.microsoft.com/office/drawing/2014/main" xmlns="" id="{40BF253A-3ADB-3B7A-8D8A-2F90DE2C583C}"/>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41412" y="3168649"/>
            <a:ext cx="2514159" cy="2209800"/>
          </a:xfrm>
          <a:prstGeom prst="rect">
            <a:avLst/>
          </a:prstGeom>
          <a:ln w="228600" cap="sq" cmpd="thickThin">
            <a:solidFill>
              <a:srgbClr val="000000"/>
            </a:solidFill>
            <a:prstDash val="solid"/>
            <a:miter lim="800000"/>
          </a:ln>
          <a:effectLst>
            <a:innerShdw blurRad="76200">
              <a:srgbClr val="000000"/>
            </a:innerShdw>
          </a:effectLst>
          <a:extLst>
            <a:ext uri="{909E8E84-426E-40DD-AFC4-6F175D3DCCD1}">
              <a14:hiddenFill xmlns:a14="http://schemas.microsoft.com/office/drawing/2010/main">
                <a:solidFill>
                  <a:srgbClr val="FFFFFF"/>
                </a:solidFill>
              </a14:hiddenFill>
            </a:ext>
          </a:extLst>
        </p:spPr>
      </p:pic>
      <p:pic>
        <p:nvPicPr>
          <p:cNvPr id="4" name="Picture 2" descr="Linux Logo, symbol, meaning, history, PNG, brand">
            <a:extLst>
              <a:ext uri="{FF2B5EF4-FFF2-40B4-BE49-F238E27FC236}">
                <a16:creationId xmlns:a16="http://schemas.microsoft.com/office/drawing/2014/main" xmlns="" id="{F3211C21-E7DE-83E7-8A5C-AA2C43E39969}"/>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4381" r="24368"/>
          <a:stretch/>
        </p:blipFill>
        <p:spPr bwMode="auto">
          <a:xfrm>
            <a:off x="4418012" y="2745455"/>
            <a:ext cx="2784465" cy="3056189"/>
          </a:xfrm>
          <a:prstGeom prst="rect">
            <a:avLst/>
          </a:prstGeom>
          <a:noFill/>
          <a:effectLst>
            <a:glow rad="139700">
              <a:schemeClr val="accent6">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1036" name="Picture 12" descr="MAC OS logo - Free computer icons">
            <a:extLst>
              <a:ext uri="{FF2B5EF4-FFF2-40B4-BE49-F238E27FC236}">
                <a16:creationId xmlns:a16="http://schemas.microsoft.com/office/drawing/2014/main" xmlns="" id="{E6634BB1-D86A-64AF-F07E-152293E142A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89812" y="2745455"/>
            <a:ext cx="2825749" cy="2825749"/>
          </a:xfrm>
          <a:prstGeom prst="rect">
            <a:avLst/>
          </a:prstGeom>
          <a:noFill/>
          <a:effectLst>
            <a:glow rad="63500">
              <a:schemeClr val="accent1">
                <a:satMod val="175000"/>
                <a:alpha val="40000"/>
              </a:schemeClr>
            </a:glo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3079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2704" y="440949"/>
            <a:ext cx="9903418" cy="1181098"/>
          </a:xfrm>
        </p:spPr>
        <p:txBody>
          <a:bodyPr>
            <a:normAutofit/>
          </a:bodyPr>
          <a:lstStyle/>
          <a:p>
            <a:r>
              <a:rPr lang="en-US" sz="3199" b="1" dirty="0"/>
              <a:t>Linux for Server</a:t>
            </a:r>
          </a:p>
        </p:txBody>
      </p:sp>
      <p:sp>
        <p:nvSpPr>
          <p:cNvPr id="3" name="Content Placeholder 2"/>
          <p:cNvSpPr>
            <a:spLocks noGrp="1"/>
          </p:cNvSpPr>
          <p:nvPr>
            <p:ph idx="1"/>
          </p:nvPr>
        </p:nvSpPr>
        <p:spPr>
          <a:xfrm>
            <a:off x="1142703" y="1904999"/>
            <a:ext cx="9903419" cy="4512051"/>
          </a:xfrm>
        </p:spPr>
        <p:txBody>
          <a:bodyPr>
            <a:normAutofit lnSpcReduction="10000"/>
          </a:bodyPr>
          <a:lstStyle/>
          <a:p>
            <a:pPr>
              <a:lnSpc>
                <a:spcPct val="150000"/>
              </a:lnSpc>
            </a:pPr>
            <a:r>
              <a:rPr lang="en-US" sz="2600" dirty="0"/>
              <a:t>Red Hat Enterprise Linux</a:t>
            </a:r>
          </a:p>
          <a:p>
            <a:pPr>
              <a:lnSpc>
                <a:spcPct val="150000"/>
              </a:lnSpc>
            </a:pPr>
            <a:r>
              <a:rPr lang="en-US" sz="2600" dirty="0"/>
              <a:t>CentOs </a:t>
            </a:r>
          </a:p>
          <a:p>
            <a:pPr>
              <a:lnSpc>
                <a:spcPct val="150000"/>
              </a:lnSpc>
            </a:pPr>
            <a:r>
              <a:rPr lang="en-US" sz="2600" dirty="0"/>
              <a:t>Ubuntu Server</a:t>
            </a:r>
          </a:p>
          <a:p>
            <a:pPr>
              <a:lnSpc>
                <a:spcPct val="150000"/>
              </a:lnSpc>
            </a:pPr>
            <a:r>
              <a:rPr lang="en-US" sz="2600" dirty="0"/>
              <a:t>Suse Enterprise Linux</a:t>
            </a:r>
          </a:p>
          <a:p>
            <a:pPr>
              <a:lnSpc>
                <a:spcPct val="150000"/>
              </a:lnSpc>
            </a:pPr>
            <a:r>
              <a:rPr lang="en-US" sz="2600" dirty="0"/>
              <a:t>Fedora</a:t>
            </a:r>
          </a:p>
          <a:p>
            <a:pPr>
              <a:lnSpc>
                <a:spcPct val="150000"/>
              </a:lnSpc>
            </a:pPr>
            <a:r>
              <a:rPr lang="en-US" sz="2600" dirty="0"/>
              <a:t>Rocky</a:t>
            </a:r>
          </a:p>
        </p:txBody>
      </p:sp>
    </p:spTree>
    <p:extLst>
      <p:ext uri="{BB962C8B-B14F-4D97-AF65-F5344CB8AC3E}">
        <p14:creationId xmlns:p14="http://schemas.microsoft.com/office/powerpoint/2010/main" val="2133244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2704" y="440949"/>
            <a:ext cx="9903418" cy="1181098"/>
          </a:xfrm>
        </p:spPr>
        <p:txBody>
          <a:bodyPr>
            <a:normAutofit/>
          </a:bodyPr>
          <a:lstStyle/>
          <a:p>
            <a:r>
              <a:rPr lang="en-US" sz="3199" b="1" dirty="0"/>
              <a:t>Linux for Personal Use</a:t>
            </a:r>
          </a:p>
        </p:txBody>
      </p:sp>
      <p:sp>
        <p:nvSpPr>
          <p:cNvPr id="3" name="Content Placeholder 2"/>
          <p:cNvSpPr>
            <a:spLocks noGrp="1"/>
          </p:cNvSpPr>
          <p:nvPr>
            <p:ph idx="1"/>
          </p:nvPr>
        </p:nvSpPr>
        <p:spPr>
          <a:xfrm>
            <a:off x="1142703" y="1904999"/>
            <a:ext cx="9903419" cy="4512051"/>
          </a:xfrm>
        </p:spPr>
        <p:txBody>
          <a:bodyPr>
            <a:normAutofit/>
          </a:bodyPr>
          <a:lstStyle/>
          <a:p>
            <a:pPr>
              <a:lnSpc>
                <a:spcPct val="150000"/>
              </a:lnSpc>
            </a:pPr>
            <a:r>
              <a:rPr lang="en-US" sz="2600" dirty="0"/>
              <a:t>Ubuntu</a:t>
            </a:r>
          </a:p>
          <a:p>
            <a:pPr>
              <a:lnSpc>
                <a:spcPct val="150000"/>
              </a:lnSpc>
            </a:pPr>
            <a:r>
              <a:rPr lang="en-US" sz="2600" dirty="0"/>
              <a:t>Fedora</a:t>
            </a:r>
          </a:p>
          <a:p>
            <a:pPr>
              <a:lnSpc>
                <a:spcPct val="150000"/>
              </a:lnSpc>
            </a:pPr>
            <a:r>
              <a:rPr lang="en-US" sz="2600" dirty="0"/>
              <a:t>Open Suse</a:t>
            </a:r>
          </a:p>
          <a:p>
            <a:pPr>
              <a:lnSpc>
                <a:spcPct val="150000"/>
              </a:lnSpc>
            </a:pPr>
            <a:r>
              <a:rPr lang="en-US" sz="2600"/>
              <a:t>Linux Mint</a:t>
            </a:r>
            <a:endParaRPr lang="en-US" sz="2600" dirty="0"/>
          </a:p>
        </p:txBody>
      </p:sp>
    </p:spTree>
    <p:extLst>
      <p:ext uri="{BB962C8B-B14F-4D97-AF65-F5344CB8AC3E}">
        <p14:creationId xmlns:p14="http://schemas.microsoft.com/office/powerpoint/2010/main" val="2516737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2704" y="440949"/>
            <a:ext cx="9903418" cy="1181098"/>
          </a:xfrm>
        </p:spPr>
        <p:txBody>
          <a:bodyPr>
            <a:normAutofit/>
          </a:bodyPr>
          <a:lstStyle/>
          <a:p>
            <a:r>
              <a:rPr lang="en-US" sz="3199" b="1" dirty="0"/>
              <a:t>Linux for Security</a:t>
            </a:r>
          </a:p>
        </p:txBody>
      </p:sp>
      <p:sp>
        <p:nvSpPr>
          <p:cNvPr id="3" name="Content Placeholder 2"/>
          <p:cNvSpPr>
            <a:spLocks noGrp="1"/>
          </p:cNvSpPr>
          <p:nvPr>
            <p:ph idx="1"/>
          </p:nvPr>
        </p:nvSpPr>
        <p:spPr>
          <a:xfrm>
            <a:off x="1142703" y="1904999"/>
            <a:ext cx="9903419" cy="4512051"/>
          </a:xfrm>
        </p:spPr>
        <p:txBody>
          <a:bodyPr>
            <a:normAutofit/>
          </a:bodyPr>
          <a:lstStyle/>
          <a:p>
            <a:pPr>
              <a:lnSpc>
                <a:spcPct val="150000"/>
              </a:lnSpc>
            </a:pPr>
            <a:r>
              <a:rPr lang="en-US" dirty="0"/>
              <a:t>Kali Linux</a:t>
            </a:r>
          </a:p>
          <a:p>
            <a:pPr>
              <a:lnSpc>
                <a:spcPct val="150000"/>
              </a:lnSpc>
            </a:pPr>
            <a:r>
              <a:rPr lang="en-US" dirty="0"/>
              <a:t>Parrot</a:t>
            </a:r>
          </a:p>
          <a:p>
            <a:pPr>
              <a:lnSpc>
                <a:spcPct val="150000"/>
              </a:lnSpc>
            </a:pPr>
            <a:r>
              <a:rPr lang="en-US" dirty="0"/>
              <a:t>Arch</a:t>
            </a:r>
          </a:p>
          <a:p>
            <a:pPr>
              <a:lnSpc>
                <a:spcPct val="150000"/>
              </a:lnSpc>
            </a:pPr>
            <a:endParaRPr lang="en-US" dirty="0"/>
          </a:p>
        </p:txBody>
      </p:sp>
    </p:spTree>
    <p:extLst>
      <p:ext uri="{BB962C8B-B14F-4D97-AF65-F5344CB8AC3E}">
        <p14:creationId xmlns:p14="http://schemas.microsoft.com/office/powerpoint/2010/main" val="37972182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2704" y="440949"/>
            <a:ext cx="9903418" cy="1083051"/>
          </a:xfrm>
        </p:spPr>
        <p:txBody>
          <a:bodyPr>
            <a:normAutofit/>
          </a:bodyPr>
          <a:lstStyle/>
          <a:p>
            <a:r>
              <a:rPr lang="en-US" b="1" dirty="0"/>
              <a:t>Desktop Environment</a:t>
            </a:r>
          </a:p>
        </p:txBody>
      </p:sp>
      <p:sp>
        <p:nvSpPr>
          <p:cNvPr id="3" name="Content Placeholder 2"/>
          <p:cNvSpPr>
            <a:spLocks noGrp="1"/>
          </p:cNvSpPr>
          <p:nvPr>
            <p:ph idx="1"/>
          </p:nvPr>
        </p:nvSpPr>
        <p:spPr>
          <a:xfrm>
            <a:off x="1142703" y="1658603"/>
            <a:ext cx="9903419" cy="4758447"/>
          </a:xfrm>
        </p:spPr>
        <p:txBody>
          <a:bodyPr>
            <a:normAutofit lnSpcReduction="10000"/>
          </a:bodyPr>
          <a:lstStyle/>
          <a:p>
            <a:pPr>
              <a:lnSpc>
                <a:spcPct val="150000"/>
              </a:lnSpc>
            </a:pPr>
            <a:r>
              <a:rPr lang="en-US" sz="2400" dirty="0"/>
              <a:t>Linux offers a variety of desktop environments, each providing a different user interface, feature set, and visual style.</a:t>
            </a:r>
          </a:p>
          <a:p>
            <a:pPr marL="457063" indent="-457063">
              <a:lnSpc>
                <a:spcPct val="150000"/>
              </a:lnSpc>
              <a:buFont typeface="+mj-lt"/>
              <a:buAutoNum type="arabicPeriod"/>
            </a:pPr>
            <a:r>
              <a:rPr lang="en-US" sz="2400" dirty="0"/>
              <a:t>XFCE</a:t>
            </a:r>
          </a:p>
          <a:p>
            <a:pPr marL="457063" indent="-457063">
              <a:lnSpc>
                <a:spcPct val="150000"/>
              </a:lnSpc>
              <a:buFont typeface="+mj-lt"/>
              <a:buAutoNum type="arabicPeriod"/>
            </a:pPr>
            <a:r>
              <a:rPr lang="en-US" sz="2400" dirty="0"/>
              <a:t>GNONE</a:t>
            </a:r>
          </a:p>
          <a:p>
            <a:pPr marL="457063" indent="-457063">
              <a:lnSpc>
                <a:spcPct val="150000"/>
              </a:lnSpc>
              <a:buFont typeface="+mj-lt"/>
              <a:buAutoNum type="arabicPeriod"/>
            </a:pPr>
            <a:r>
              <a:rPr lang="en-US" sz="2400" dirty="0"/>
              <a:t>KDE</a:t>
            </a:r>
          </a:p>
          <a:p>
            <a:pPr marL="457063" indent="-457063">
              <a:lnSpc>
                <a:spcPct val="150000"/>
              </a:lnSpc>
              <a:buFont typeface="+mj-lt"/>
              <a:buAutoNum type="arabicPeriod"/>
            </a:pPr>
            <a:r>
              <a:rPr lang="en-US" sz="2400" dirty="0"/>
              <a:t>MATE / budgie</a:t>
            </a:r>
          </a:p>
          <a:p>
            <a:pPr marL="0" indent="0">
              <a:lnSpc>
                <a:spcPct val="150000"/>
              </a:lnSpc>
              <a:buNone/>
            </a:pPr>
            <a:r>
              <a:rPr lang="en-US" sz="2400" dirty="0">
                <a:hlinkClick r:id="rId2"/>
              </a:rPr>
              <a:t>https://geekflare.com/linux-desktop-environment/</a:t>
            </a:r>
            <a:endParaRPr lang="en-US" sz="2400" dirty="0"/>
          </a:p>
          <a:p>
            <a:pPr marL="0" indent="0">
              <a:lnSpc>
                <a:spcPct val="150000"/>
              </a:lnSpc>
              <a:buNone/>
            </a:pPr>
            <a:endParaRPr lang="en-US" sz="2400" dirty="0"/>
          </a:p>
        </p:txBody>
      </p:sp>
    </p:spTree>
    <p:extLst>
      <p:ext uri="{BB962C8B-B14F-4D97-AF65-F5344CB8AC3E}">
        <p14:creationId xmlns:p14="http://schemas.microsoft.com/office/powerpoint/2010/main" val="1673336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6B34739-9130-4BE5-B9B4-F60A74750C8B}"/>
              </a:ext>
            </a:extLst>
          </p:cNvPr>
          <p:cNvSpPr>
            <a:spLocks noGrp="1"/>
          </p:cNvSpPr>
          <p:nvPr>
            <p:ph type="title"/>
          </p:nvPr>
        </p:nvSpPr>
        <p:spPr/>
        <p:txBody>
          <a:bodyPr>
            <a:normAutofit/>
          </a:bodyPr>
          <a:lstStyle/>
          <a:p>
            <a:r>
              <a:rPr lang="en-US" dirty="0">
                <a:latin typeface="Arial" panose="020B0604020202020204" pitchFamily="34" charset="0"/>
                <a:cs typeface="Arial" panose="020B0604020202020204" pitchFamily="34" charset="0"/>
              </a:rPr>
              <a:t>Package Manager</a:t>
            </a:r>
            <a:endParaRPr lang="en-US" b="1"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xmlns="" id="{3D7DF3CF-2948-4934-B940-3AF840A2DE2E}"/>
              </a:ext>
            </a:extLst>
          </p:cNvPr>
          <p:cNvSpPr txBox="1"/>
          <p:nvPr/>
        </p:nvSpPr>
        <p:spPr>
          <a:xfrm>
            <a:off x="912812" y="2286000"/>
            <a:ext cx="10817543" cy="1685846"/>
          </a:xfrm>
          <a:prstGeom prst="rect">
            <a:avLst/>
          </a:prstGeom>
          <a:noFill/>
        </p:spPr>
        <p:txBody>
          <a:bodyPr wrap="square" rtlCol="0">
            <a:spAutoFit/>
          </a:bodyPr>
          <a:lstStyle/>
          <a:p>
            <a:pPr algn="just">
              <a:lnSpc>
                <a:spcPct val="150000"/>
              </a:lnSpc>
              <a:tabLst>
                <a:tab pos="5310181" algn="ctr"/>
                <a:tab pos="9996663" algn="ctr"/>
              </a:tabLst>
            </a:pPr>
            <a:r>
              <a:rPr lang="en-US" dirty="0">
                <a:latin typeface="Arial" panose="020B0604020202020204" pitchFamily="34" charset="0"/>
                <a:cs typeface="Arial" panose="020B0604020202020204" pitchFamily="34" charset="0"/>
              </a:rPr>
              <a:t>	A package manager reduces the complexity for the end-user by automating the process of obtaining, installing, upgrading, and removing packages and their dependencies.</a:t>
            </a:r>
          </a:p>
        </p:txBody>
      </p:sp>
    </p:spTree>
    <p:extLst>
      <p:ext uri="{BB962C8B-B14F-4D97-AF65-F5344CB8AC3E}">
        <p14:creationId xmlns:p14="http://schemas.microsoft.com/office/powerpoint/2010/main" val="1393094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6B34739-9130-4BE5-B9B4-F60A74750C8B}"/>
              </a:ext>
            </a:extLst>
          </p:cNvPr>
          <p:cNvSpPr>
            <a:spLocks noGrp="1"/>
          </p:cNvSpPr>
          <p:nvPr>
            <p:ph type="title"/>
          </p:nvPr>
        </p:nvSpPr>
        <p:spPr/>
        <p:txBody>
          <a:bodyPr>
            <a:normAutofit/>
          </a:bodyPr>
          <a:lstStyle/>
          <a:p>
            <a:r>
              <a:rPr lang="en-US" b="1" dirty="0">
                <a:cs typeface="Arial" panose="020B0604020202020204" pitchFamily="34" charset="0"/>
              </a:rPr>
              <a:t>Linux Package Management</a:t>
            </a:r>
          </a:p>
        </p:txBody>
      </p:sp>
      <p:graphicFrame>
        <p:nvGraphicFramePr>
          <p:cNvPr id="4" name="Table 3">
            <a:extLst>
              <a:ext uri="{FF2B5EF4-FFF2-40B4-BE49-F238E27FC236}">
                <a16:creationId xmlns:a16="http://schemas.microsoft.com/office/drawing/2014/main" xmlns="" id="{3E6D6FD6-503E-3FDD-ADB6-FC03C56483BE}"/>
              </a:ext>
            </a:extLst>
          </p:cNvPr>
          <p:cNvGraphicFramePr>
            <a:graphicFrameLocks noGrp="1"/>
          </p:cNvGraphicFramePr>
          <p:nvPr>
            <p:extLst>
              <p:ext uri="{D42A27DB-BD31-4B8C-83A1-F6EECF244321}">
                <p14:modId xmlns:p14="http://schemas.microsoft.com/office/powerpoint/2010/main" val="354954262"/>
              </p:ext>
            </p:extLst>
          </p:nvPr>
        </p:nvGraphicFramePr>
        <p:xfrm>
          <a:off x="981877" y="1828800"/>
          <a:ext cx="10834512" cy="2651760"/>
        </p:xfrm>
        <a:graphic>
          <a:graphicData uri="http://schemas.openxmlformats.org/drawingml/2006/table">
            <a:tbl>
              <a:tblPr firstRow="1" bandRow="1">
                <a:tableStyleId>{BC89EF96-8CEA-46FF-86C4-4CE0E7609802}</a:tableStyleId>
              </a:tblPr>
              <a:tblGrid>
                <a:gridCol w="3611504">
                  <a:extLst>
                    <a:ext uri="{9D8B030D-6E8A-4147-A177-3AD203B41FA5}">
                      <a16:colId xmlns:a16="http://schemas.microsoft.com/office/drawing/2014/main" xmlns="" val="2802408705"/>
                    </a:ext>
                  </a:extLst>
                </a:gridCol>
                <a:gridCol w="3611504">
                  <a:extLst>
                    <a:ext uri="{9D8B030D-6E8A-4147-A177-3AD203B41FA5}">
                      <a16:colId xmlns:a16="http://schemas.microsoft.com/office/drawing/2014/main" xmlns="" val="4250845004"/>
                    </a:ext>
                  </a:extLst>
                </a:gridCol>
                <a:gridCol w="3611504">
                  <a:extLst>
                    <a:ext uri="{9D8B030D-6E8A-4147-A177-3AD203B41FA5}">
                      <a16:colId xmlns:a16="http://schemas.microsoft.com/office/drawing/2014/main" xmlns="" val="4092002578"/>
                    </a:ext>
                  </a:extLst>
                </a:gridCol>
              </a:tblGrid>
              <a:tr h="731520">
                <a:tc>
                  <a:txBody>
                    <a:bodyPr/>
                    <a:lstStyle/>
                    <a:p>
                      <a:endParaRPr lang="en-US" sz="3200" dirty="0"/>
                    </a:p>
                  </a:txBody>
                  <a:tcPr marL="121920" marR="121920" marT="60960" marB="60960" anchor="ctr"/>
                </a:tc>
                <a:tc>
                  <a:txBody>
                    <a:bodyPr/>
                    <a:lstStyle/>
                    <a:p>
                      <a:pPr algn="ctr"/>
                      <a:r>
                        <a:rPr lang="en-US" sz="3200" dirty="0"/>
                        <a:t>Debian</a:t>
                      </a:r>
                    </a:p>
                  </a:txBody>
                  <a:tcPr marL="121920" marR="121920" marT="60960" marB="60960" anchor="ctr"/>
                </a:tc>
                <a:tc>
                  <a:txBody>
                    <a:bodyPr/>
                    <a:lstStyle/>
                    <a:p>
                      <a:pPr algn="ctr"/>
                      <a:r>
                        <a:rPr lang="en-US" sz="3200" dirty="0"/>
                        <a:t>Redhat</a:t>
                      </a:r>
                    </a:p>
                  </a:txBody>
                  <a:tcPr marL="121920" marR="121920" marT="60960" marB="60960" anchor="ctr"/>
                </a:tc>
                <a:extLst>
                  <a:ext uri="{0D108BD9-81ED-4DB2-BD59-A6C34878D82A}">
                    <a16:rowId xmlns:a16="http://schemas.microsoft.com/office/drawing/2014/main" xmlns="" val="4127520269"/>
                  </a:ext>
                </a:extLst>
              </a:tr>
              <a:tr h="640080">
                <a:tc>
                  <a:txBody>
                    <a:bodyPr/>
                    <a:lstStyle/>
                    <a:p>
                      <a:r>
                        <a:rPr lang="en-US" sz="2800" dirty="0"/>
                        <a:t>Software Packages</a:t>
                      </a:r>
                    </a:p>
                  </a:txBody>
                  <a:tcPr marL="121920" marR="121920" marT="60960" marB="60960" anchor="ctr"/>
                </a:tc>
                <a:tc>
                  <a:txBody>
                    <a:bodyPr/>
                    <a:lstStyle/>
                    <a:p>
                      <a:r>
                        <a:rPr lang="en-US" sz="2800" dirty="0"/>
                        <a:t>.deb</a:t>
                      </a:r>
                    </a:p>
                  </a:txBody>
                  <a:tcPr marL="121920" marR="121920" marT="60960" marB="60960" anchor="ctr"/>
                </a:tc>
                <a:tc>
                  <a:txBody>
                    <a:bodyPr/>
                    <a:lstStyle/>
                    <a:p>
                      <a:r>
                        <a:rPr lang="en-US" sz="2800" dirty="0"/>
                        <a:t>.rpm</a:t>
                      </a:r>
                    </a:p>
                  </a:txBody>
                  <a:tcPr marL="121920" marR="121920" marT="60960" marB="60960" anchor="ctr"/>
                </a:tc>
                <a:extLst>
                  <a:ext uri="{0D108BD9-81ED-4DB2-BD59-A6C34878D82A}">
                    <a16:rowId xmlns:a16="http://schemas.microsoft.com/office/drawing/2014/main" xmlns="" val="3309538408"/>
                  </a:ext>
                </a:extLst>
              </a:tr>
              <a:tr h="640080">
                <a:tc>
                  <a:txBody>
                    <a:bodyPr/>
                    <a:lstStyle/>
                    <a:p>
                      <a:r>
                        <a:rPr lang="en-US" sz="2800" dirty="0"/>
                        <a:t>Package Manager</a:t>
                      </a:r>
                    </a:p>
                  </a:txBody>
                  <a:tcPr marL="121920" marR="121920" marT="60960" marB="60960" anchor="ctr"/>
                </a:tc>
                <a:tc>
                  <a:txBody>
                    <a:bodyPr/>
                    <a:lstStyle/>
                    <a:p>
                      <a:r>
                        <a:rPr lang="en-US" sz="2800" dirty="0"/>
                        <a:t>dpkg</a:t>
                      </a:r>
                    </a:p>
                  </a:txBody>
                  <a:tcPr marL="121920" marR="121920" marT="60960" marB="60960" anchor="ctr"/>
                </a:tc>
                <a:tc>
                  <a:txBody>
                    <a:bodyPr/>
                    <a:lstStyle/>
                    <a:p>
                      <a:r>
                        <a:rPr lang="en-US" sz="2800" dirty="0"/>
                        <a:t>rpm</a:t>
                      </a:r>
                    </a:p>
                  </a:txBody>
                  <a:tcPr marL="121920" marR="121920" marT="60960" marB="60960" anchor="ctr"/>
                </a:tc>
                <a:extLst>
                  <a:ext uri="{0D108BD9-81ED-4DB2-BD59-A6C34878D82A}">
                    <a16:rowId xmlns:a16="http://schemas.microsoft.com/office/drawing/2014/main" xmlns="" val="2683639588"/>
                  </a:ext>
                </a:extLst>
              </a:tr>
              <a:tr h="640080">
                <a:tc>
                  <a:txBody>
                    <a:bodyPr/>
                    <a:lstStyle/>
                    <a:p>
                      <a:endParaRPr lang="en-US" sz="2800" dirty="0"/>
                    </a:p>
                  </a:txBody>
                  <a:tcPr marL="121920" marR="121920" marT="60960" marB="60960" anchor="ctr"/>
                </a:tc>
                <a:tc>
                  <a:txBody>
                    <a:bodyPr/>
                    <a:lstStyle/>
                    <a:p>
                      <a:r>
                        <a:rPr lang="en-US" sz="2800" dirty="0"/>
                        <a:t>apt</a:t>
                      </a:r>
                    </a:p>
                  </a:txBody>
                  <a:tcPr marL="121920" marR="121920" marT="60960" marB="60960" anchor="ctr"/>
                </a:tc>
                <a:tc>
                  <a:txBody>
                    <a:bodyPr/>
                    <a:lstStyle/>
                    <a:p>
                      <a:r>
                        <a:rPr lang="en-US" sz="2800" dirty="0"/>
                        <a:t>yum/dnf</a:t>
                      </a:r>
                    </a:p>
                  </a:txBody>
                  <a:tcPr marL="121920" marR="121920" marT="60960" marB="60960" anchor="ctr"/>
                </a:tc>
                <a:extLst>
                  <a:ext uri="{0D108BD9-81ED-4DB2-BD59-A6C34878D82A}">
                    <a16:rowId xmlns:a16="http://schemas.microsoft.com/office/drawing/2014/main" xmlns="" val="2513089456"/>
                  </a:ext>
                </a:extLst>
              </a:tr>
            </a:tbl>
          </a:graphicData>
        </a:graphic>
      </p:graphicFrame>
      <p:sp>
        <p:nvSpPr>
          <p:cNvPr id="5" name="TextBox 4">
            <a:extLst>
              <a:ext uri="{FF2B5EF4-FFF2-40B4-BE49-F238E27FC236}">
                <a16:creationId xmlns:a16="http://schemas.microsoft.com/office/drawing/2014/main" xmlns="" id="{4EAE1D2C-2E23-3A3E-618C-4D42C9F3FD54}"/>
              </a:ext>
            </a:extLst>
          </p:cNvPr>
          <p:cNvSpPr txBox="1"/>
          <p:nvPr/>
        </p:nvSpPr>
        <p:spPr>
          <a:xfrm>
            <a:off x="981876" y="4618851"/>
            <a:ext cx="10834511" cy="1964512"/>
          </a:xfrm>
          <a:prstGeom prst="rect">
            <a:avLst/>
          </a:prstGeom>
          <a:noFill/>
        </p:spPr>
        <p:txBody>
          <a:bodyPr wrap="square" rtlCol="0">
            <a:spAutoFit/>
          </a:bodyPr>
          <a:lstStyle/>
          <a:p>
            <a:pPr>
              <a:lnSpc>
                <a:spcPct val="150000"/>
              </a:lnSpc>
            </a:pPr>
            <a:r>
              <a:rPr lang="en-US" sz="2800" dirty="0"/>
              <a:t>apt = advance package tool</a:t>
            </a:r>
          </a:p>
          <a:p>
            <a:pPr>
              <a:lnSpc>
                <a:spcPct val="150000"/>
              </a:lnSpc>
            </a:pPr>
            <a:r>
              <a:rPr lang="en-US" sz="2800" dirty="0"/>
              <a:t>yum = yellowdog updater modified</a:t>
            </a:r>
          </a:p>
          <a:p>
            <a:pPr>
              <a:lnSpc>
                <a:spcPct val="150000"/>
              </a:lnSpc>
            </a:pPr>
            <a:r>
              <a:rPr lang="en-US" sz="2800" dirty="0"/>
              <a:t>dnf = dandified YUM</a:t>
            </a:r>
          </a:p>
        </p:txBody>
      </p:sp>
    </p:spTree>
    <p:extLst>
      <p:ext uri="{BB962C8B-B14F-4D97-AF65-F5344CB8AC3E}">
        <p14:creationId xmlns:p14="http://schemas.microsoft.com/office/powerpoint/2010/main" val="2177075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7663976-4201-4FC4-8BB9-7162D7CE50DA}"/>
              </a:ext>
            </a:extLst>
          </p:cNvPr>
          <p:cNvSpPr>
            <a:spLocks noGrp="1"/>
          </p:cNvSpPr>
          <p:nvPr>
            <p:ph type="title"/>
          </p:nvPr>
        </p:nvSpPr>
        <p:spPr>
          <a:xfrm>
            <a:off x="8158648" y="1113666"/>
            <a:ext cx="3381416" cy="3281102"/>
          </a:xfrm>
        </p:spPr>
        <p:txBody>
          <a:bodyPr vert="horz" lIns="91416" tIns="45708" rIns="91416" bIns="45708" rtlCol="0" anchor="b">
            <a:normAutofit/>
          </a:bodyPr>
          <a:lstStyle/>
          <a:p>
            <a:r>
              <a:rPr lang="en-US" sz="5398">
                <a:solidFill>
                  <a:srgbClr val="EBEBEB"/>
                </a:solidFill>
              </a:rPr>
              <a:t>Mount</a:t>
            </a:r>
          </a:p>
        </p:txBody>
      </p:sp>
      <p:pic>
        <p:nvPicPr>
          <p:cNvPr id="3074" name="Picture 2">
            <a:extLst>
              <a:ext uri="{FF2B5EF4-FFF2-40B4-BE49-F238E27FC236}">
                <a16:creationId xmlns:a16="http://schemas.microsoft.com/office/drawing/2014/main" xmlns="" id="{463A0E7A-D721-4D14-A619-5179640965C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140583" y="900545"/>
            <a:ext cx="6412261" cy="5049656"/>
          </a:xfrm>
          <a:prstGeom prst="roundRect">
            <a:avLst>
              <a:gd name="adj" fmla="val 4732"/>
            </a:avLst>
          </a:prstGeom>
          <a:noFill/>
          <a:effectLst>
            <a:outerShdw blurRad="50800" dist="50800" dir="54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44918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What is meant by mounting a device in Linux? - Unix &amp; Linux Stack ...">
            <a:extLst>
              <a:ext uri="{FF2B5EF4-FFF2-40B4-BE49-F238E27FC236}">
                <a16:creationId xmlns:a16="http://schemas.microsoft.com/office/drawing/2014/main" xmlns="" id="{FCD70CA8-748C-463E-A6C5-CDEA9FE698B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59254" y="1321349"/>
            <a:ext cx="10670317" cy="3916951"/>
          </a:xfrm>
          <a:custGeom>
            <a:avLst/>
            <a:gdLst>
              <a:gd name="connsiteX0" fmla="*/ 0 w 10673096"/>
              <a:gd name="connsiteY0" fmla="*/ 0 h 3917971"/>
              <a:gd name="connsiteX1" fmla="*/ 592950 w 10673096"/>
              <a:gd name="connsiteY1" fmla="*/ 0 h 3917971"/>
              <a:gd name="connsiteX2" fmla="*/ 972438 w 10673096"/>
              <a:gd name="connsiteY2" fmla="*/ 0 h 3917971"/>
              <a:gd name="connsiteX3" fmla="*/ 1351925 w 10673096"/>
              <a:gd name="connsiteY3" fmla="*/ 0 h 3917971"/>
              <a:gd name="connsiteX4" fmla="*/ 1731413 w 10673096"/>
              <a:gd name="connsiteY4" fmla="*/ 0 h 3917971"/>
              <a:gd name="connsiteX5" fmla="*/ 2431094 w 10673096"/>
              <a:gd name="connsiteY5" fmla="*/ 0 h 3917971"/>
              <a:gd name="connsiteX6" fmla="*/ 2703851 w 10673096"/>
              <a:gd name="connsiteY6" fmla="*/ 0 h 3917971"/>
              <a:gd name="connsiteX7" fmla="*/ 3190070 w 10673096"/>
              <a:gd name="connsiteY7" fmla="*/ 0 h 3917971"/>
              <a:gd name="connsiteX8" fmla="*/ 3889751 w 10673096"/>
              <a:gd name="connsiteY8" fmla="*/ 0 h 3917971"/>
              <a:gd name="connsiteX9" fmla="*/ 4589431 w 10673096"/>
              <a:gd name="connsiteY9" fmla="*/ 0 h 3917971"/>
              <a:gd name="connsiteX10" fmla="*/ 4862188 w 10673096"/>
              <a:gd name="connsiteY10" fmla="*/ 0 h 3917971"/>
              <a:gd name="connsiteX11" fmla="*/ 5134945 w 10673096"/>
              <a:gd name="connsiteY11" fmla="*/ 0 h 3917971"/>
              <a:gd name="connsiteX12" fmla="*/ 5834626 w 10673096"/>
              <a:gd name="connsiteY12" fmla="*/ 0 h 3917971"/>
              <a:gd name="connsiteX13" fmla="*/ 6427576 w 10673096"/>
              <a:gd name="connsiteY13" fmla="*/ 0 h 3917971"/>
              <a:gd name="connsiteX14" fmla="*/ 6807063 w 10673096"/>
              <a:gd name="connsiteY14" fmla="*/ 0 h 3917971"/>
              <a:gd name="connsiteX15" fmla="*/ 7186551 w 10673096"/>
              <a:gd name="connsiteY15" fmla="*/ 0 h 3917971"/>
              <a:gd name="connsiteX16" fmla="*/ 7779501 w 10673096"/>
              <a:gd name="connsiteY16" fmla="*/ 0 h 3917971"/>
              <a:gd name="connsiteX17" fmla="*/ 8265720 w 10673096"/>
              <a:gd name="connsiteY17" fmla="*/ 0 h 3917971"/>
              <a:gd name="connsiteX18" fmla="*/ 9072132 w 10673096"/>
              <a:gd name="connsiteY18" fmla="*/ 0 h 3917971"/>
              <a:gd name="connsiteX19" fmla="*/ 9878543 w 10673096"/>
              <a:gd name="connsiteY19" fmla="*/ 0 h 3917971"/>
              <a:gd name="connsiteX20" fmla="*/ 10673096 w 10673096"/>
              <a:gd name="connsiteY20" fmla="*/ 0 h 3917971"/>
              <a:gd name="connsiteX21" fmla="*/ 10673096 w 10673096"/>
              <a:gd name="connsiteY21" fmla="*/ 559710 h 3917971"/>
              <a:gd name="connsiteX22" fmla="*/ 10673096 w 10673096"/>
              <a:gd name="connsiteY22" fmla="*/ 1041061 h 3917971"/>
              <a:gd name="connsiteX23" fmla="*/ 10673096 w 10673096"/>
              <a:gd name="connsiteY23" fmla="*/ 1639951 h 3917971"/>
              <a:gd name="connsiteX24" fmla="*/ 10673096 w 10673096"/>
              <a:gd name="connsiteY24" fmla="*/ 2278020 h 3917971"/>
              <a:gd name="connsiteX25" fmla="*/ 10673096 w 10673096"/>
              <a:gd name="connsiteY25" fmla="*/ 2916090 h 3917971"/>
              <a:gd name="connsiteX26" fmla="*/ 10673096 w 10673096"/>
              <a:gd name="connsiteY26" fmla="*/ 3436620 h 3917971"/>
              <a:gd name="connsiteX27" fmla="*/ 10673096 w 10673096"/>
              <a:gd name="connsiteY27" fmla="*/ 3917971 h 3917971"/>
              <a:gd name="connsiteX28" fmla="*/ 10293608 w 10673096"/>
              <a:gd name="connsiteY28" fmla="*/ 3917971 h 3917971"/>
              <a:gd name="connsiteX29" fmla="*/ 9807389 w 10673096"/>
              <a:gd name="connsiteY29" fmla="*/ 3917971 h 3917971"/>
              <a:gd name="connsiteX30" fmla="*/ 9534632 w 10673096"/>
              <a:gd name="connsiteY30" fmla="*/ 3917971 h 3917971"/>
              <a:gd name="connsiteX31" fmla="*/ 9261876 w 10673096"/>
              <a:gd name="connsiteY31" fmla="*/ 3917971 h 3917971"/>
              <a:gd name="connsiteX32" fmla="*/ 8775657 w 10673096"/>
              <a:gd name="connsiteY32" fmla="*/ 3917971 h 3917971"/>
              <a:gd name="connsiteX33" fmla="*/ 8396169 w 10673096"/>
              <a:gd name="connsiteY33" fmla="*/ 3917971 h 3917971"/>
              <a:gd name="connsiteX34" fmla="*/ 8016681 w 10673096"/>
              <a:gd name="connsiteY34" fmla="*/ 3917971 h 3917971"/>
              <a:gd name="connsiteX35" fmla="*/ 7530462 w 10673096"/>
              <a:gd name="connsiteY35" fmla="*/ 3917971 h 3917971"/>
              <a:gd name="connsiteX36" fmla="*/ 7150974 w 10673096"/>
              <a:gd name="connsiteY36" fmla="*/ 3917971 h 3917971"/>
              <a:gd name="connsiteX37" fmla="*/ 6771486 w 10673096"/>
              <a:gd name="connsiteY37" fmla="*/ 3917971 h 3917971"/>
              <a:gd name="connsiteX38" fmla="*/ 5965075 w 10673096"/>
              <a:gd name="connsiteY38" fmla="*/ 3917971 h 3917971"/>
              <a:gd name="connsiteX39" fmla="*/ 5158663 w 10673096"/>
              <a:gd name="connsiteY39" fmla="*/ 3917971 h 3917971"/>
              <a:gd name="connsiteX40" fmla="*/ 4352251 w 10673096"/>
              <a:gd name="connsiteY40" fmla="*/ 3917971 h 3917971"/>
              <a:gd name="connsiteX41" fmla="*/ 3866033 w 10673096"/>
              <a:gd name="connsiteY41" fmla="*/ 3917971 h 3917971"/>
              <a:gd name="connsiteX42" fmla="*/ 3379814 w 10673096"/>
              <a:gd name="connsiteY42" fmla="*/ 3917971 h 3917971"/>
              <a:gd name="connsiteX43" fmla="*/ 3000326 w 10673096"/>
              <a:gd name="connsiteY43" fmla="*/ 3917971 h 3917971"/>
              <a:gd name="connsiteX44" fmla="*/ 2193914 w 10673096"/>
              <a:gd name="connsiteY44" fmla="*/ 3917971 h 3917971"/>
              <a:gd name="connsiteX45" fmla="*/ 1707695 w 10673096"/>
              <a:gd name="connsiteY45" fmla="*/ 3917971 h 3917971"/>
              <a:gd name="connsiteX46" fmla="*/ 1114746 w 10673096"/>
              <a:gd name="connsiteY46" fmla="*/ 3917971 h 3917971"/>
              <a:gd name="connsiteX47" fmla="*/ 521796 w 10673096"/>
              <a:gd name="connsiteY47" fmla="*/ 3917971 h 3917971"/>
              <a:gd name="connsiteX48" fmla="*/ 0 w 10673096"/>
              <a:gd name="connsiteY48" fmla="*/ 3917971 h 3917971"/>
              <a:gd name="connsiteX49" fmla="*/ 0 w 10673096"/>
              <a:gd name="connsiteY49" fmla="*/ 3475800 h 3917971"/>
              <a:gd name="connsiteX50" fmla="*/ 0 w 10673096"/>
              <a:gd name="connsiteY50" fmla="*/ 2994449 h 3917971"/>
              <a:gd name="connsiteX51" fmla="*/ 0 w 10673096"/>
              <a:gd name="connsiteY51" fmla="*/ 2473919 h 3917971"/>
              <a:gd name="connsiteX52" fmla="*/ 0 w 10673096"/>
              <a:gd name="connsiteY52" fmla="*/ 2031748 h 3917971"/>
              <a:gd name="connsiteX53" fmla="*/ 0 w 10673096"/>
              <a:gd name="connsiteY53" fmla="*/ 1589577 h 3917971"/>
              <a:gd name="connsiteX54" fmla="*/ 0 w 10673096"/>
              <a:gd name="connsiteY54" fmla="*/ 1069046 h 3917971"/>
              <a:gd name="connsiteX55" fmla="*/ 0 w 10673096"/>
              <a:gd name="connsiteY55" fmla="*/ 626875 h 3917971"/>
              <a:gd name="connsiteX56" fmla="*/ 0 w 10673096"/>
              <a:gd name="connsiteY56" fmla="*/ 0 h 3917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10673096" h="3917971" extrusionOk="0">
                <a:moveTo>
                  <a:pt x="0" y="0"/>
                </a:moveTo>
                <a:cubicBezTo>
                  <a:pt x="256939" y="-67019"/>
                  <a:pt x="423439" y="24963"/>
                  <a:pt x="592950" y="0"/>
                </a:cubicBezTo>
                <a:cubicBezTo>
                  <a:pt x="762461" y="-24963"/>
                  <a:pt x="827655" y="35084"/>
                  <a:pt x="972438" y="0"/>
                </a:cubicBezTo>
                <a:cubicBezTo>
                  <a:pt x="1117221" y="-35084"/>
                  <a:pt x="1244449" y="29897"/>
                  <a:pt x="1351925" y="0"/>
                </a:cubicBezTo>
                <a:cubicBezTo>
                  <a:pt x="1459401" y="-29897"/>
                  <a:pt x="1635373" y="8352"/>
                  <a:pt x="1731413" y="0"/>
                </a:cubicBezTo>
                <a:cubicBezTo>
                  <a:pt x="1827453" y="-8352"/>
                  <a:pt x="2103275" y="9605"/>
                  <a:pt x="2431094" y="0"/>
                </a:cubicBezTo>
                <a:cubicBezTo>
                  <a:pt x="2758913" y="-9605"/>
                  <a:pt x="2575937" y="4807"/>
                  <a:pt x="2703851" y="0"/>
                </a:cubicBezTo>
                <a:cubicBezTo>
                  <a:pt x="2831765" y="-4807"/>
                  <a:pt x="2974779" y="27153"/>
                  <a:pt x="3190070" y="0"/>
                </a:cubicBezTo>
                <a:cubicBezTo>
                  <a:pt x="3405361" y="-27153"/>
                  <a:pt x="3706913" y="14684"/>
                  <a:pt x="3889751" y="0"/>
                </a:cubicBezTo>
                <a:cubicBezTo>
                  <a:pt x="4072589" y="-14684"/>
                  <a:pt x="4321705" y="74659"/>
                  <a:pt x="4589431" y="0"/>
                </a:cubicBezTo>
                <a:cubicBezTo>
                  <a:pt x="4857157" y="-74659"/>
                  <a:pt x="4776497" y="9788"/>
                  <a:pt x="4862188" y="0"/>
                </a:cubicBezTo>
                <a:cubicBezTo>
                  <a:pt x="4947879" y="-9788"/>
                  <a:pt x="5019932" y="32315"/>
                  <a:pt x="5134945" y="0"/>
                </a:cubicBezTo>
                <a:cubicBezTo>
                  <a:pt x="5249958" y="-32315"/>
                  <a:pt x="5523803" y="48008"/>
                  <a:pt x="5834626" y="0"/>
                </a:cubicBezTo>
                <a:cubicBezTo>
                  <a:pt x="6145449" y="-48008"/>
                  <a:pt x="6221818" y="49553"/>
                  <a:pt x="6427576" y="0"/>
                </a:cubicBezTo>
                <a:cubicBezTo>
                  <a:pt x="6633334" y="-49553"/>
                  <a:pt x="6714176" y="2527"/>
                  <a:pt x="6807063" y="0"/>
                </a:cubicBezTo>
                <a:cubicBezTo>
                  <a:pt x="6899950" y="-2527"/>
                  <a:pt x="7076781" y="34395"/>
                  <a:pt x="7186551" y="0"/>
                </a:cubicBezTo>
                <a:cubicBezTo>
                  <a:pt x="7296321" y="-34395"/>
                  <a:pt x="7532105" y="48733"/>
                  <a:pt x="7779501" y="0"/>
                </a:cubicBezTo>
                <a:cubicBezTo>
                  <a:pt x="8026897" y="-48733"/>
                  <a:pt x="8120636" y="12524"/>
                  <a:pt x="8265720" y="0"/>
                </a:cubicBezTo>
                <a:cubicBezTo>
                  <a:pt x="8410804" y="-12524"/>
                  <a:pt x="8702385" y="83863"/>
                  <a:pt x="9072132" y="0"/>
                </a:cubicBezTo>
                <a:cubicBezTo>
                  <a:pt x="9441879" y="-83863"/>
                  <a:pt x="9666565" y="72829"/>
                  <a:pt x="9878543" y="0"/>
                </a:cubicBezTo>
                <a:cubicBezTo>
                  <a:pt x="10090521" y="-72829"/>
                  <a:pt x="10451984" y="19631"/>
                  <a:pt x="10673096" y="0"/>
                </a:cubicBezTo>
                <a:cubicBezTo>
                  <a:pt x="10701840" y="206236"/>
                  <a:pt x="10635966" y="306860"/>
                  <a:pt x="10673096" y="559710"/>
                </a:cubicBezTo>
                <a:cubicBezTo>
                  <a:pt x="10710226" y="812560"/>
                  <a:pt x="10629672" y="902324"/>
                  <a:pt x="10673096" y="1041061"/>
                </a:cubicBezTo>
                <a:cubicBezTo>
                  <a:pt x="10716520" y="1179798"/>
                  <a:pt x="10649452" y="1349984"/>
                  <a:pt x="10673096" y="1639951"/>
                </a:cubicBezTo>
                <a:cubicBezTo>
                  <a:pt x="10696740" y="1929918"/>
                  <a:pt x="10656923" y="2019548"/>
                  <a:pt x="10673096" y="2278020"/>
                </a:cubicBezTo>
                <a:cubicBezTo>
                  <a:pt x="10689269" y="2536492"/>
                  <a:pt x="10624154" y="2733464"/>
                  <a:pt x="10673096" y="2916090"/>
                </a:cubicBezTo>
                <a:cubicBezTo>
                  <a:pt x="10722038" y="3098716"/>
                  <a:pt x="10627884" y="3205428"/>
                  <a:pt x="10673096" y="3436620"/>
                </a:cubicBezTo>
                <a:cubicBezTo>
                  <a:pt x="10718308" y="3667812"/>
                  <a:pt x="10666474" y="3790067"/>
                  <a:pt x="10673096" y="3917971"/>
                </a:cubicBezTo>
                <a:cubicBezTo>
                  <a:pt x="10597072" y="3936483"/>
                  <a:pt x="10434972" y="3903977"/>
                  <a:pt x="10293608" y="3917971"/>
                </a:cubicBezTo>
                <a:cubicBezTo>
                  <a:pt x="10152244" y="3931965"/>
                  <a:pt x="10019150" y="3911468"/>
                  <a:pt x="9807389" y="3917971"/>
                </a:cubicBezTo>
                <a:cubicBezTo>
                  <a:pt x="9595628" y="3924474"/>
                  <a:pt x="9598206" y="3909044"/>
                  <a:pt x="9534632" y="3917971"/>
                </a:cubicBezTo>
                <a:cubicBezTo>
                  <a:pt x="9471058" y="3926898"/>
                  <a:pt x="9393091" y="3893046"/>
                  <a:pt x="9261876" y="3917971"/>
                </a:cubicBezTo>
                <a:cubicBezTo>
                  <a:pt x="9130661" y="3942896"/>
                  <a:pt x="8897250" y="3887381"/>
                  <a:pt x="8775657" y="3917971"/>
                </a:cubicBezTo>
                <a:cubicBezTo>
                  <a:pt x="8654064" y="3948561"/>
                  <a:pt x="8571613" y="3910685"/>
                  <a:pt x="8396169" y="3917971"/>
                </a:cubicBezTo>
                <a:cubicBezTo>
                  <a:pt x="8220725" y="3925257"/>
                  <a:pt x="8139978" y="3887273"/>
                  <a:pt x="8016681" y="3917971"/>
                </a:cubicBezTo>
                <a:cubicBezTo>
                  <a:pt x="7893384" y="3948669"/>
                  <a:pt x="7646310" y="3862519"/>
                  <a:pt x="7530462" y="3917971"/>
                </a:cubicBezTo>
                <a:cubicBezTo>
                  <a:pt x="7414614" y="3973423"/>
                  <a:pt x="7333368" y="3891847"/>
                  <a:pt x="7150974" y="3917971"/>
                </a:cubicBezTo>
                <a:cubicBezTo>
                  <a:pt x="6968580" y="3944095"/>
                  <a:pt x="6948935" y="3904736"/>
                  <a:pt x="6771486" y="3917971"/>
                </a:cubicBezTo>
                <a:cubicBezTo>
                  <a:pt x="6594037" y="3931206"/>
                  <a:pt x="6224447" y="3845368"/>
                  <a:pt x="5965075" y="3917971"/>
                </a:cubicBezTo>
                <a:cubicBezTo>
                  <a:pt x="5705703" y="3990574"/>
                  <a:pt x="5460997" y="3877613"/>
                  <a:pt x="5158663" y="3917971"/>
                </a:cubicBezTo>
                <a:cubicBezTo>
                  <a:pt x="4856329" y="3958329"/>
                  <a:pt x="4718624" y="3865943"/>
                  <a:pt x="4352251" y="3917971"/>
                </a:cubicBezTo>
                <a:cubicBezTo>
                  <a:pt x="3985878" y="3969999"/>
                  <a:pt x="4077134" y="3880210"/>
                  <a:pt x="3866033" y="3917971"/>
                </a:cubicBezTo>
                <a:cubicBezTo>
                  <a:pt x="3654932" y="3955732"/>
                  <a:pt x="3592630" y="3895288"/>
                  <a:pt x="3379814" y="3917971"/>
                </a:cubicBezTo>
                <a:cubicBezTo>
                  <a:pt x="3166998" y="3940654"/>
                  <a:pt x="3147641" y="3873900"/>
                  <a:pt x="3000326" y="3917971"/>
                </a:cubicBezTo>
                <a:cubicBezTo>
                  <a:pt x="2853011" y="3962042"/>
                  <a:pt x="2396986" y="3874341"/>
                  <a:pt x="2193914" y="3917971"/>
                </a:cubicBezTo>
                <a:cubicBezTo>
                  <a:pt x="1990842" y="3961601"/>
                  <a:pt x="1874913" y="3908504"/>
                  <a:pt x="1707695" y="3917971"/>
                </a:cubicBezTo>
                <a:cubicBezTo>
                  <a:pt x="1540477" y="3927438"/>
                  <a:pt x="1257247" y="3897030"/>
                  <a:pt x="1114746" y="3917971"/>
                </a:cubicBezTo>
                <a:cubicBezTo>
                  <a:pt x="972245" y="3938912"/>
                  <a:pt x="762091" y="3917382"/>
                  <a:pt x="521796" y="3917971"/>
                </a:cubicBezTo>
                <a:cubicBezTo>
                  <a:pt x="281501" y="3918560"/>
                  <a:pt x="179936" y="3863109"/>
                  <a:pt x="0" y="3917971"/>
                </a:cubicBezTo>
                <a:cubicBezTo>
                  <a:pt x="-3816" y="3732223"/>
                  <a:pt x="3179" y="3691912"/>
                  <a:pt x="0" y="3475800"/>
                </a:cubicBezTo>
                <a:cubicBezTo>
                  <a:pt x="-3179" y="3259688"/>
                  <a:pt x="41010" y="3194726"/>
                  <a:pt x="0" y="2994449"/>
                </a:cubicBezTo>
                <a:cubicBezTo>
                  <a:pt x="-41010" y="2794172"/>
                  <a:pt x="41410" y="2610430"/>
                  <a:pt x="0" y="2473919"/>
                </a:cubicBezTo>
                <a:cubicBezTo>
                  <a:pt x="-41410" y="2337408"/>
                  <a:pt x="24533" y="2220171"/>
                  <a:pt x="0" y="2031748"/>
                </a:cubicBezTo>
                <a:cubicBezTo>
                  <a:pt x="-24533" y="1843325"/>
                  <a:pt x="37841" y="1792864"/>
                  <a:pt x="0" y="1589577"/>
                </a:cubicBezTo>
                <a:cubicBezTo>
                  <a:pt x="-37841" y="1386290"/>
                  <a:pt x="15034" y="1182114"/>
                  <a:pt x="0" y="1069046"/>
                </a:cubicBezTo>
                <a:cubicBezTo>
                  <a:pt x="-15034" y="955978"/>
                  <a:pt x="574" y="747914"/>
                  <a:pt x="0" y="626875"/>
                </a:cubicBezTo>
                <a:cubicBezTo>
                  <a:pt x="-574" y="505836"/>
                  <a:pt x="14112" y="168570"/>
                  <a:pt x="0" y="0"/>
                </a:cubicBezTo>
                <a:close/>
              </a:path>
            </a:pathLst>
          </a:custGeom>
          <a:noFill/>
          <a:ln>
            <a:solidFill>
              <a:schemeClr val="tx1"/>
            </a:solidFill>
            <a:extLst>
              <a:ext uri="{C807C97D-BFC1-408E-A445-0C87EB9F89A2}">
                <ask:lineSketchStyleProps xmlns:ask="http://schemas.microsoft.com/office/drawing/2018/sketchyshapes" xmlns="" sd="2749620415">
                  <a:custGeom>
                    <a:avLst/>
                    <a:gdLst>
                      <a:gd name="connsiteX0" fmla="*/ 0 w 10670317"/>
                      <a:gd name="connsiteY0" fmla="*/ 0 h 3916951"/>
                      <a:gd name="connsiteX1" fmla="*/ 592795 w 10670317"/>
                      <a:gd name="connsiteY1" fmla="*/ 0 h 3916951"/>
                      <a:gd name="connsiteX2" fmla="*/ 972184 w 10670317"/>
                      <a:gd name="connsiteY2" fmla="*/ 0 h 3916951"/>
                      <a:gd name="connsiteX3" fmla="*/ 1351573 w 10670317"/>
                      <a:gd name="connsiteY3" fmla="*/ 0 h 3916951"/>
                      <a:gd name="connsiteX4" fmla="*/ 1730963 w 10670317"/>
                      <a:gd name="connsiteY4" fmla="*/ 0 h 3916951"/>
                      <a:gd name="connsiteX5" fmla="*/ 2430461 w 10670317"/>
                      <a:gd name="connsiteY5" fmla="*/ 0 h 3916951"/>
                      <a:gd name="connsiteX6" fmla="*/ 2703147 w 10670317"/>
                      <a:gd name="connsiteY6" fmla="*/ 0 h 3916951"/>
                      <a:gd name="connsiteX7" fmla="*/ 3189239 w 10670317"/>
                      <a:gd name="connsiteY7" fmla="*/ 0 h 3916951"/>
                      <a:gd name="connsiteX8" fmla="*/ 3888738 w 10670317"/>
                      <a:gd name="connsiteY8" fmla="*/ 0 h 3916951"/>
                      <a:gd name="connsiteX9" fmla="*/ 4588236 w 10670317"/>
                      <a:gd name="connsiteY9" fmla="*/ 0 h 3916951"/>
                      <a:gd name="connsiteX10" fmla="*/ 4860922 w 10670317"/>
                      <a:gd name="connsiteY10" fmla="*/ 0 h 3916951"/>
                      <a:gd name="connsiteX11" fmla="*/ 5133608 w 10670317"/>
                      <a:gd name="connsiteY11" fmla="*/ 0 h 3916951"/>
                      <a:gd name="connsiteX12" fmla="*/ 5833107 w 10670317"/>
                      <a:gd name="connsiteY12" fmla="*/ 0 h 3916951"/>
                      <a:gd name="connsiteX13" fmla="*/ 6425902 w 10670317"/>
                      <a:gd name="connsiteY13" fmla="*/ 0 h 3916951"/>
                      <a:gd name="connsiteX14" fmla="*/ 6805291 w 10670317"/>
                      <a:gd name="connsiteY14" fmla="*/ 0 h 3916951"/>
                      <a:gd name="connsiteX15" fmla="*/ 7184680 w 10670317"/>
                      <a:gd name="connsiteY15" fmla="*/ 0 h 3916951"/>
                      <a:gd name="connsiteX16" fmla="*/ 7777476 w 10670317"/>
                      <a:gd name="connsiteY16" fmla="*/ 0 h 3916951"/>
                      <a:gd name="connsiteX17" fmla="*/ 8263568 w 10670317"/>
                      <a:gd name="connsiteY17" fmla="*/ 0 h 3916951"/>
                      <a:gd name="connsiteX18" fmla="*/ 9069769 w 10670317"/>
                      <a:gd name="connsiteY18" fmla="*/ 0 h 3916951"/>
                      <a:gd name="connsiteX19" fmla="*/ 9875971 w 10670317"/>
                      <a:gd name="connsiteY19" fmla="*/ 0 h 3916951"/>
                      <a:gd name="connsiteX20" fmla="*/ 10670317 w 10670317"/>
                      <a:gd name="connsiteY20" fmla="*/ 0 h 3916951"/>
                      <a:gd name="connsiteX21" fmla="*/ 10670317 w 10670317"/>
                      <a:gd name="connsiteY21" fmla="*/ 559564 h 3916951"/>
                      <a:gd name="connsiteX22" fmla="*/ 10670317 w 10670317"/>
                      <a:gd name="connsiteY22" fmla="*/ 1040790 h 3916951"/>
                      <a:gd name="connsiteX23" fmla="*/ 10670317 w 10670317"/>
                      <a:gd name="connsiteY23" fmla="*/ 1639524 h 3916951"/>
                      <a:gd name="connsiteX24" fmla="*/ 10670317 w 10670317"/>
                      <a:gd name="connsiteY24" fmla="*/ 2277427 h 3916951"/>
                      <a:gd name="connsiteX25" fmla="*/ 10670317 w 10670317"/>
                      <a:gd name="connsiteY25" fmla="*/ 2915331 h 3916951"/>
                      <a:gd name="connsiteX26" fmla="*/ 10670317 w 10670317"/>
                      <a:gd name="connsiteY26" fmla="*/ 3435726 h 3916951"/>
                      <a:gd name="connsiteX27" fmla="*/ 10670317 w 10670317"/>
                      <a:gd name="connsiteY27" fmla="*/ 3916951 h 3916951"/>
                      <a:gd name="connsiteX28" fmla="*/ 10290928 w 10670317"/>
                      <a:gd name="connsiteY28" fmla="*/ 3916951 h 3916951"/>
                      <a:gd name="connsiteX29" fmla="*/ 9804836 w 10670317"/>
                      <a:gd name="connsiteY29" fmla="*/ 3916951 h 3916951"/>
                      <a:gd name="connsiteX30" fmla="*/ 9532150 w 10670317"/>
                      <a:gd name="connsiteY30" fmla="*/ 3916951 h 3916951"/>
                      <a:gd name="connsiteX31" fmla="*/ 9259464 w 10670317"/>
                      <a:gd name="connsiteY31" fmla="*/ 3916951 h 3916951"/>
                      <a:gd name="connsiteX32" fmla="*/ 8773372 w 10670317"/>
                      <a:gd name="connsiteY32" fmla="*/ 3916951 h 3916951"/>
                      <a:gd name="connsiteX33" fmla="*/ 8393983 w 10670317"/>
                      <a:gd name="connsiteY33" fmla="*/ 3916951 h 3916951"/>
                      <a:gd name="connsiteX34" fmla="*/ 8014594 w 10670317"/>
                      <a:gd name="connsiteY34" fmla="*/ 3916951 h 3916951"/>
                      <a:gd name="connsiteX35" fmla="*/ 7528501 w 10670317"/>
                      <a:gd name="connsiteY35" fmla="*/ 3916951 h 3916951"/>
                      <a:gd name="connsiteX36" fmla="*/ 7149112 w 10670317"/>
                      <a:gd name="connsiteY36" fmla="*/ 3916951 h 3916951"/>
                      <a:gd name="connsiteX37" fmla="*/ 6769723 w 10670317"/>
                      <a:gd name="connsiteY37" fmla="*/ 3916951 h 3916951"/>
                      <a:gd name="connsiteX38" fmla="*/ 5963522 w 10670317"/>
                      <a:gd name="connsiteY38" fmla="*/ 3916951 h 3916951"/>
                      <a:gd name="connsiteX39" fmla="*/ 5157320 w 10670317"/>
                      <a:gd name="connsiteY39" fmla="*/ 3916951 h 3916951"/>
                      <a:gd name="connsiteX40" fmla="*/ 4351118 w 10670317"/>
                      <a:gd name="connsiteY40" fmla="*/ 3916951 h 3916951"/>
                      <a:gd name="connsiteX41" fmla="*/ 3865026 w 10670317"/>
                      <a:gd name="connsiteY41" fmla="*/ 3916951 h 3916951"/>
                      <a:gd name="connsiteX42" fmla="*/ 3378934 w 10670317"/>
                      <a:gd name="connsiteY42" fmla="*/ 3916951 h 3916951"/>
                      <a:gd name="connsiteX43" fmla="*/ 2999545 w 10670317"/>
                      <a:gd name="connsiteY43" fmla="*/ 3916951 h 3916951"/>
                      <a:gd name="connsiteX44" fmla="*/ 2193343 w 10670317"/>
                      <a:gd name="connsiteY44" fmla="*/ 3916951 h 3916951"/>
                      <a:gd name="connsiteX45" fmla="*/ 1707251 w 10670317"/>
                      <a:gd name="connsiteY45" fmla="*/ 3916951 h 3916951"/>
                      <a:gd name="connsiteX46" fmla="*/ 1114455 w 10670317"/>
                      <a:gd name="connsiteY46" fmla="*/ 3916951 h 3916951"/>
                      <a:gd name="connsiteX47" fmla="*/ 521660 w 10670317"/>
                      <a:gd name="connsiteY47" fmla="*/ 3916951 h 3916951"/>
                      <a:gd name="connsiteX48" fmla="*/ 0 w 10670317"/>
                      <a:gd name="connsiteY48" fmla="*/ 3916951 h 3916951"/>
                      <a:gd name="connsiteX49" fmla="*/ 0 w 10670317"/>
                      <a:gd name="connsiteY49" fmla="*/ 3474895 h 3916951"/>
                      <a:gd name="connsiteX50" fmla="*/ 0 w 10670317"/>
                      <a:gd name="connsiteY50" fmla="*/ 2993670 h 3916951"/>
                      <a:gd name="connsiteX51" fmla="*/ 0 w 10670317"/>
                      <a:gd name="connsiteY51" fmla="*/ 2473275 h 3916951"/>
                      <a:gd name="connsiteX52" fmla="*/ 0 w 10670317"/>
                      <a:gd name="connsiteY52" fmla="*/ 2031219 h 3916951"/>
                      <a:gd name="connsiteX53" fmla="*/ 0 w 10670317"/>
                      <a:gd name="connsiteY53" fmla="*/ 1589163 h 3916951"/>
                      <a:gd name="connsiteX54" fmla="*/ 0 w 10670317"/>
                      <a:gd name="connsiteY54" fmla="*/ 1068768 h 3916951"/>
                      <a:gd name="connsiteX55" fmla="*/ 0 w 10670317"/>
                      <a:gd name="connsiteY55" fmla="*/ 626712 h 3916951"/>
                      <a:gd name="connsiteX56" fmla="*/ 0 w 10670317"/>
                      <a:gd name="connsiteY56" fmla="*/ 0 h 3916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10670317" h="3916951" extrusionOk="0">
                        <a:moveTo>
                          <a:pt x="0" y="0"/>
                        </a:moveTo>
                        <a:cubicBezTo>
                          <a:pt x="263022" y="-53521"/>
                          <a:pt x="315388" y="6560"/>
                          <a:pt x="592795" y="0"/>
                        </a:cubicBezTo>
                        <a:cubicBezTo>
                          <a:pt x="870202" y="-6560"/>
                          <a:pt x="868170" y="26860"/>
                          <a:pt x="972184" y="0"/>
                        </a:cubicBezTo>
                        <a:cubicBezTo>
                          <a:pt x="1076198" y="-26860"/>
                          <a:pt x="1262315" y="30086"/>
                          <a:pt x="1351573" y="0"/>
                        </a:cubicBezTo>
                        <a:cubicBezTo>
                          <a:pt x="1440831" y="-30086"/>
                          <a:pt x="1570306" y="34398"/>
                          <a:pt x="1730963" y="0"/>
                        </a:cubicBezTo>
                        <a:cubicBezTo>
                          <a:pt x="1891620" y="-34398"/>
                          <a:pt x="2230033" y="50527"/>
                          <a:pt x="2430461" y="0"/>
                        </a:cubicBezTo>
                        <a:cubicBezTo>
                          <a:pt x="2630889" y="-50527"/>
                          <a:pt x="2595818" y="15021"/>
                          <a:pt x="2703147" y="0"/>
                        </a:cubicBezTo>
                        <a:cubicBezTo>
                          <a:pt x="2810476" y="-15021"/>
                          <a:pt x="3045309" y="10298"/>
                          <a:pt x="3189239" y="0"/>
                        </a:cubicBezTo>
                        <a:cubicBezTo>
                          <a:pt x="3333169" y="-10298"/>
                          <a:pt x="3626088" y="6030"/>
                          <a:pt x="3888738" y="0"/>
                        </a:cubicBezTo>
                        <a:cubicBezTo>
                          <a:pt x="4151388" y="-6030"/>
                          <a:pt x="4272899" y="62950"/>
                          <a:pt x="4588236" y="0"/>
                        </a:cubicBezTo>
                        <a:cubicBezTo>
                          <a:pt x="4903573" y="-62950"/>
                          <a:pt x="4735345" y="14716"/>
                          <a:pt x="4860922" y="0"/>
                        </a:cubicBezTo>
                        <a:cubicBezTo>
                          <a:pt x="4986499" y="-14716"/>
                          <a:pt x="5061020" y="17544"/>
                          <a:pt x="5133608" y="0"/>
                        </a:cubicBezTo>
                        <a:cubicBezTo>
                          <a:pt x="5206196" y="-17544"/>
                          <a:pt x="5503369" y="22302"/>
                          <a:pt x="5833107" y="0"/>
                        </a:cubicBezTo>
                        <a:cubicBezTo>
                          <a:pt x="6162845" y="-22302"/>
                          <a:pt x="6156586" y="44469"/>
                          <a:pt x="6425902" y="0"/>
                        </a:cubicBezTo>
                        <a:cubicBezTo>
                          <a:pt x="6695219" y="-44469"/>
                          <a:pt x="6619681" y="21270"/>
                          <a:pt x="6805291" y="0"/>
                        </a:cubicBezTo>
                        <a:cubicBezTo>
                          <a:pt x="6990901" y="-21270"/>
                          <a:pt x="7066793" y="20219"/>
                          <a:pt x="7184680" y="0"/>
                        </a:cubicBezTo>
                        <a:cubicBezTo>
                          <a:pt x="7302567" y="-20219"/>
                          <a:pt x="7538317" y="23731"/>
                          <a:pt x="7777476" y="0"/>
                        </a:cubicBezTo>
                        <a:cubicBezTo>
                          <a:pt x="8016635" y="-23731"/>
                          <a:pt x="8134812" y="13675"/>
                          <a:pt x="8263568" y="0"/>
                        </a:cubicBezTo>
                        <a:cubicBezTo>
                          <a:pt x="8392324" y="-13675"/>
                          <a:pt x="8689699" y="7675"/>
                          <a:pt x="9069769" y="0"/>
                        </a:cubicBezTo>
                        <a:cubicBezTo>
                          <a:pt x="9449839" y="-7675"/>
                          <a:pt x="9627335" y="85875"/>
                          <a:pt x="9875971" y="0"/>
                        </a:cubicBezTo>
                        <a:cubicBezTo>
                          <a:pt x="10124607" y="-85875"/>
                          <a:pt x="10452173" y="86962"/>
                          <a:pt x="10670317" y="0"/>
                        </a:cubicBezTo>
                        <a:cubicBezTo>
                          <a:pt x="10726114" y="160935"/>
                          <a:pt x="10642535" y="327142"/>
                          <a:pt x="10670317" y="559564"/>
                        </a:cubicBezTo>
                        <a:cubicBezTo>
                          <a:pt x="10698099" y="791986"/>
                          <a:pt x="10657479" y="865896"/>
                          <a:pt x="10670317" y="1040790"/>
                        </a:cubicBezTo>
                        <a:cubicBezTo>
                          <a:pt x="10683155" y="1215684"/>
                          <a:pt x="10663041" y="1368487"/>
                          <a:pt x="10670317" y="1639524"/>
                        </a:cubicBezTo>
                        <a:cubicBezTo>
                          <a:pt x="10677593" y="1910561"/>
                          <a:pt x="10632686" y="1973400"/>
                          <a:pt x="10670317" y="2277427"/>
                        </a:cubicBezTo>
                        <a:cubicBezTo>
                          <a:pt x="10707948" y="2581454"/>
                          <a:pt x="10635323" y="2766051"/>
                          <a:pt x="10670317" y="2915331"/>
                        </a:cubicBezTo>
                        <a:cubicBezTo>
                          <a:pt x="10705311" y="3064611"/>
                          <a:pt x="10652084" y="3184975"/>
                          <a:pt x="10670317" y="3435726"/>
                        </a:cubicBezTo>
                        <a:cubicBezTo>
                          <a:pt x="10688550" y="3686478"/>
                          <a:pt x="10662296" y="3723702"/>
                          <a:pt x="10670317" y="3916951"/>
                        </a:cubicBezTo>
                        <a:cubicBezTo>
                          <a:pt x="10516305" y="3958354"/>
                          <a:pt x="10428203" y="3875956"/>
                          <a:pt x="10290928" y="3916951"/>
                        </a:cubicBezTo>
                        <a:cubicBezTo>
                          <a:pt x="10153653" y="3957946"/>
                          <a:pt x="9986323" y="3908009"/>
                          <a:pt x="9804836" y="3916951"/>
                        </a:cubicBezTo>
                        <a:cubicBezTo>
                          <a:pt x="9623349" y="3925893"/>
                          <a:pt x="9661073" y="3898251"/>
                          <a:pt x="9532150" y="3916951"/>
                        </a:cubicBezTo>
                        <a:cubicBezTo>
                          <a:pt x="9403227" y="3935651"/>
                          <a:pt x="9363513" y="3906340"/>
                          <a:pt x="9259464" y="3916951"/>
                        </a:cubicBezTo>
                        <a:cubicBezTo>
                          <a:pt x="9155415" y="3927562"/>
                          <a:pt x="8915767" y="3901707"/>
                          <a:pt x="8773372" y="3916951"/>
                        </a:cubicBezTo>
                        <a:cubicBezTo>
                          <a:pt x="8630977" y="3932195"/>
                          <a:pt x="8520647" y="3877629"/>
                          <a:pt x="8393983" y="3916951"/>
                        </a:cubicBezTo>
                        <a:cubicBezTo>
                          <a:pt x="8267319" y="3956273"/>
                          <a:pt x="8196187" y="3873441"/>
                          <a:pt x="8014594" y="3916951"/>
                        </a:cubicBezTo>
                        <a:cubicBezTo>
                          <a:pt x="7833001" y="3960461"/>
                          <a:pt x="7662728" y="3888728"/>
                          <a:pt x="7528501" y="3916951"/>
                        </a:cubicBezTo>
                        <a:cubicBezTo>
                          <a:pt x="7394274" y="3945174"/>
                          <a:pt x="7250286" y="3871999"/>
                          <a:pt x="7149112" y="3916951"/>
                        </a:cubicBezTo>
                        <a:cubicBezTo>
                          <a:pt x="7047938" y="3961903"/>
                          <a:pt x="6954488" y="3911040"/>
                          <a:pt x="6769723" y="3916951"/>
                        </a:cubicBezTo>
                        <a:cubicBezTo>
                          <a:pt x="6584958" y="3922862"/>
                          <a:pt x="6339037" y="3861065"/>
                          <a:pt x="5963522" y="3916951"/>
                        </a:cubicBezTo>
                        <a:cubicBezTo>
                          <a:pt x="5588007" y="3972837"/>
                          <a:pt x="5526977" y="3851478"/>
                          <a:pt x="5157320" y="3916951"/>
                        </a:cubicBezTo>
                        <a:cubicBezTo>
                          <a:pt x="4787663" y="3982424"/>
                          <a:pt x="4696789" y="3866265"/>
                          <a:pt x="4351118" y="3916951"/>
                        </a:cubicBezTo>
                        <a:cubicBezTo>
                          <a:pt x="4005447" y="3967637"/>
                          <a:pt x="4078078" y="3873463"/>
                          <a:pt x="3865026" y="3916951"/>
                        </a:cubicBezTo>
                        <a:cubicBezTo>
                          <a:pt x="3651974" y="3960439"/>
                          <a:pt x="3488779" y="3898954"/>
                          <a:pt x="3378934" y="3916951"/>
                        </a:cubicBezTo>
                        <a:cubicBezTo>
                          <a:pt x="3269089" y="3934948"/>
                          <a:pt x="3091954" y="3898162"/>
                          <a:pt x="2999545" y="3916951"/>
                        </a:cubicBezTo>
                        <a:cubicBezTo>
                          <a:pt x="2907136" y="3935740"/>
                          <a:pt x="2433170" y="3825038"/>
                          <a:pt x="2193343" y="3916951"/>
                        </a:cubicBezTo>
                        <a:cubicBezTo>
                          <a:pt x="1953516" y="4008864"/>
                          <a:pt x="1808436" y="3884562"/>
                          <a:pt x="1707251" y="3916951"/>
                        </a:cubicBezTo>
                        <a:cubicBezTo>
                          <a:pt x="1606066" y="3949340"/>
                          <a:pt x="1235675" y="3909960"/>
                          <a:pt x="1114455" y="3916951"/>
                        </a:cubicBezTo>
                        <a:cubicBezTo>
                          <a:pt x="993235" y="3923942"/>
                          <a:pt x="672854" y="3873860"/>
                          <a:pt x="521660" y="3916951"/>
                        </a:cubicBezTo>
                        <a:cubicBezTo>
                          <a:pt x="370466" y="3960042"/>
                          <a:pt x="151319" y="3872800"/>
                          <a:pt x="0" y="3916951"/>
                        </a:cubicBezTo>
                        <a:cubicBezTo>
                          <a:pt x="-47720" y="3751581"/>
                          <a:pt x="6733" y="3673802"/>
                          <a:pt x="0" y="3474895"/>
                        </a:cubicBezTo>
                        <a:cubicBezTo>
                          <a:pt x="-6733" y="3275988"/>
                          <a:pt x="25478" y="3104848"/>
                          <a:pt x="0" y="2993670"/>
                        </a:cubicBezTo>
                        <a:cubicBezTo>
                          <a:pt x="-25478" y="2882493"/>
                          <a:pt x="57527" y="2626154"/>
                          <a:pt x="0" y="2473275"/>
                        </a:cubicBezTo>
                        <a:cubicBezTo>
                          <a:pt x="-57527" y="2320396"/>
                          <a:pt x="45165" y="2190398"/>
                          <a:pt x="0" y="2031219"/>
                        </a:cubicBezTo>
                        <a:cubicBezTo>
                          <a:pt x="-45165" y="1872040"/>
                          <a:pt x="33982" y="1768068"/>
                          <a:pt x="0" y="1589163"/>
                        </a:cubicBezTo>
                        <a:cubicBezTo>
                          <a:pt x="-33982" y="1410258"/>
                          <a:pt x="17283" y="1325195"/>
                          <a:pt x="0" y="1068768"/>
                        </a:cubicBezTo>
                        <a:cubicBezTo>
                          <a:pt x="-17283" y="812341"/>
                          <a:pt x="9896" y="802342"/>
                          <a:pt x="0" y="626712"/>
                        </a:cubicBezTo>
                        <a:cubicBezTo>
                          <a:pt x="-9896" y="451082"/>
                          <a:pt x="60159" y="296160"/>
                          <a:pt x="0" y="0"/>
                        </a:cubicBezTo>
                        <a:close/>
                      </a:path>
                    </a:pathLst>
                  </a:custGeom>
                  <ask:type>
                    <ask:lineSketchScribble/>
                  </ask:type>
                </ask:lineSketchStyleProps>
              </a:ext>
            </a:extLst>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2059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xmlns="" id="{52D325B3-36A2-43A1-80CA-CB818F243258}"/>
              </a:ext>
            </a:extLst>
          </p:cNvPr>
          <p:cNvGraphicFramePr>
            <a:graphicFrameLocks noGrp="1"/>
          </p:cNvGraphicFramePr>
          <p:nvPr/>
        </p:nvGraphicFramePr>
        <p:xfrm>
          <a:off x="676662" y="1590741"/>
          <a:ext cx="10835500" cy="3961370"/>
        </p:xfrm>
        <a:graphic>
          <a:graphicData uri="http://schemas.openxmlformats.org/drawingml/2006/table">
            <a:tbl>
              <a:tblPr firstRow="1" bandRow="1">
                <a:tableStyleId>{775DCB02-9BB8-47FD-8907-85C794F793BA}</a:tableStyleId>
              </a:tblPr>
              <a:tblGrid>
                <a:gridCol w="2646703">
                  <a:extLst>
                    <a:ext uri="{9D8B030D-6E8A-4147-A177-3AD203B41FA5}">
                      <a16:colId xmlns:a16="http://schemas.microsoft.com/office/drawing/2014/main" xmlns="" val="3300141692"/>
                    </a:ext>
                  </a:extLst>
                </a:gridCol>
                <a:gridCol w="3277295">
                  <a:extLst>
                    <a:ext uri="{9D8B030D-6E8A-4147-A177-3AD203B41FA5}">
                      <a16:colId xmlns:a16="http://schemas.microsoft.com/office/drawing/2014/main" xmlns="" val="1125995663"/>
                    </a:ext>
                  </a:extLst>
                </a:gridCol>
                <a:gridCol w="4911502">
                  <a:extLst>
                    <a:ext uri="{9D8B030D-6E8A-4147-A177-3AD203B41FA5}">
                      <a16:colId xmlns:a16="http://schemas.microsoft.com/office/drawing/2014/main" xmlns="" val="3089699408"/>
                    </a:ext>
                  </a:extLst>
                </a:gridCol>
              </a:tblGrid>
              <a:tr h="565910">
                <a:tc>
                  <a:txBody>
                    <a:bodyPr/>
                    <a:lstStyle/>
                    <a:p>
                      <a:pPr algn="ctr"/>
                      <a:r>
                        <a:rPr lang="en-US" sz="2300" dirty="0"/>
                        <a:t>Feature</a:t>
                      </a:r>
                    </a:p>
                  </a:txBody>
                  <a:tcPr marL="116512" marR="116512" marT="58256" marB="58256" anchor="ctr"/>
                </a:tc>
                <a:tc>
                  <a:txBody>
                    <a:bodyPr/>
                    <a:lstStyle/>
                    <a:p>
                      <a:pPr algn="ctr"/>
                      <a:r>
                        <a:rPr lang="en-US" sz="2300" dirty="0"/>
                        <a:t>FAT32</a:t>
                      </a:r>
                    </a:p>
                  </a:txBody>
                  <a:tcPr marL="116512" marR="116512" marT="58256" marB="58256" anchor="ctr"/>
                </a:tc>
                <a:tc>
                  <a:txBody>
                    <a:bodyPr/>
                    <a:lstStyle/>
                    <a:p>
                      <a:pPr algn="ctr"/>
                      <a:r>
                        <a:rPr lang="en-US" sz="2300" dirty="0"/>
                        <a:t>NTFS</a:t>
                      </a:r>
                    </a:p>
                  </a:txBody>
                  <a:tcPr marL="116512" marR="116512" marT="58256" marB="58256" anchor="ctr"/>
                </a:tc>
                <a:extLst>
                  <a:ext uri="{0D108BD9-81ED-4DB2-BD59-A6C34878D82A}">
                    <a16:rowId xmlns:a16="http://schemas.microsoft.com/office/drawing/2014/main" xmlns="" val="2940782612"/>
                  </a:ext>
                </a:extLst>
              </a:tr>
              <a:tr h="565910">
                <a:tc>
                  <a:txBody>
                    <a:bodyPr/>
                    <a:lstStyle/>
                    <a:p>
                      <a:pPr algn="l"/>
                      <a:r>
                        <a:rPr lang="en-US" sz="1800" dirty="0"/>
                        <a:t>Max. File Name</a:t>
                      </a:r>
                    </a:p>
                  </a:txBody>
                  <a:tcPr marL="116512" marR="116512" marT="58256" marB="58256" anchor="ctr"/>
                </a:tc>
                <a:tc>
                  <a:txBody>
                    <a:bodyPr/>
                    <a:lstStyle/>
                    <a:p>
                      <a:pPr algn="ctr"/>
                      <a:r>
                        <a:rPr lang="en-US" sz="1800" dirty="0"/>
                        <a:t>8.3 Characters</a:t>
                      </a:r>
                    </a:p>
                  </a:txBody>
                  <a:tcPr marL="116512" marR="116512" marT="58256" marB="58256" anchor="ctr"/>
                </a:tc>
                <a:tc>
                  <a:txBody>
                    <a:bodyPr/>
                    <a:lstStyle/>
                    <a:p>
                      <a:pPr algn="ctr"/>
                      <a:r>
                        <a:rPr lang="en-US" sz="1800" dirty="0"/>
                        <a:t>255 Characters</a:t>
                      </a:r>
                    </a:p>
                  </a:txBody>
                  <a:tcPr marL="116512" marR="116512" marT="58256" marB="58256" anchor="ctr"/>
                </a:tc>
                <a:extLst>
                  <a:ext uri="{0D108BD9-81ED-4DB2-BD59-A6C34878D82A}">
                    <a16:rowId xmlns:a16="http://schemas.microsoft.com/office/drawing/2014/main" xmlns="" val="2719437350"/>
                  </a:ext>
                </a:extLst>
              </a:tr>
              <a:tr h="565910">
                <a:tc>
                  <a:txBody>
                    <a:bodyPr/>
                    <a:lstStyle/>
                    <a:p>
                      <a:pPr algn="l"/>
                      <a:r>
                        <a:rPr lang="en-US" sz="1800" dirty="0"/>
                        <a:t>Max. File size</a:t>
                      </a:r>
                    </a:p>
                  </a:txBody>
                  <a:tcPr marL="116512" marR="116512" marT="58256" marB="58256" anchor="ctr"/>
                </a:tc>
                <a:tc>
                  <a:txBody>
                    <a:bodyPr/>
                    <a:lstStyle/>
                    <a:p>
                      <a:pPr algn="ctr"/>
                      <a:r>
                        <a:rPr lang="en-US" sz="1800" dirty="0"/>
                        <a:t>4GB</a:t>
                      </a:r>
                    </a:p>
                  </a:txBody>
                  <a:tcPr marL="116512" marR="116512" marT="58256" marB="58256" anchor="ctr"/>
                </a:tc>
                <a:tc>
                  <a:txBody>
                    <a:bodyPr/>
                    <a:lstStyle/>
                    <a:p>
                      <a:pPr algn="ctr"/>
                      <a:r>
                        <a:rPr lang="en-US" sz="1800" dirty="0"/>
                        <a:t>16 TB</a:t>
                      </a:r>
                    </a:p>
                  </a:txBody>
                  <a:tcPr marL="116512" marR="116512" marT="58256" marB="58256" anchor="ctr"/>
                </a:tc>
                <a:extLst>
                  <a:ext uri="{0D108BD9-81ED-4DB2-BD59-A6C34878D82A}">
                    <a16:rowId xmlns:a16="http://schemas.microsoft.com/office/drawing/2014/main" xmlns="" val="1903342309"/>
                  </a:ext>
                </a:extLst>
              </a:tr>
              <a:tr h="565910">
                <a:tc>
                  <a:txBody>
                    <a:bodyPr/>
                    <a:lstStyle/>
                    <a:p>
                      <a:pPr algn="l"/>
                      <a:r>
                        <a:rPr lang="en-US" sz="1800" dirty="0"/>
                        <a:t>File/Folder Encryption</a:t>
                      </a:r>
                    </a:p>
                  </a:txBody>
                  <a:tcPr marL="116512" marR="116512" marT="58256" marB="58256" anchor="ctr"/>
                </a:tc>
                <a:tc>
                  <a:txBody>
                    <a:bodyPr/>
                    <a:lstStyle/>
                    <a:p>
                      <a:pPr algn="ctr"/>
                      <a:r>
                        <a:rPr lang="en-US" sz="1800" dirty="0"/>
                        <a:t>No</a:t>
                      </a:r>
                    </a:p>
                  </a:txBody>
                  <a:tcPr marL="116512" marR="116512" marT="58256" marB="58256" anchor="ctr"/>
                </a:tc>
                <a:tc>
                  <a:txBody>
                    <a:bodyPr/>
                    <a:lstStyle/>
                    <a:p>
                      <a:pPr algn="ctr"/>
                      <a:r>
                        <a:rPr lang="en-US" sz="1800" dirty="0"/>
                        <a:t>Yes</a:t>
                      </a:r>
                    </a:p>
                  </a:txBody>
                  <a:tcPr marL="116512" marR="116512" marT="58256" marB="58256" anchor="ctr"/>
                </a:tc>
                <a:extLst>
                  <a:ext uri="{0D108BD9-81ED-4DB2-BD59-A6C34878D82A}">
                    <a16:rowId xmlns:a16="http://schemas.microsoft.com/office/drawing/2014/main" xmlns="" val="1565130402"/>
                  </a:ext>
                </a:extLst>
              </a:tr>
              <a:tr h="565910">
                <a:tc>
                  <a:txBody>
                    <a:bodyPr/>
                    <a:lstStyle/>
                    <a:p>
                      <a:pPr algn="l"/>
                      <a:r>
                        <a:rPr lang="en-US" sz="1800" dirty="0"/>
                        <a:t>Compression</a:t>
                      </a:r>
                    </a:p>
                  </a:txBody>
                  <a:tcPr marL="116512" marR="116512" marT="58256" marB="58256" anchor="ctr"/>
                </a:tc>
                <a:tc>
                  <a:txBody>
                    <a:bodyPr/>
                    <a:lstStyle/>
                    <a:p>
                      <a:pPr algn="ctr"/>
                      <a:r>
                        <a:rPr lang="en-US" sz="1800" dirty="0"/>
                        <a:t>No</a:t>
                      </a:r>
                    </a:p>
                  </a:txBody>
                  <a:tcPr marL="116512" marR="116512" marT="58256" marB="58256" anchor="ctr"/>
                </a:tc>
                <a:tc>
                  <a:txBody>
                    <a:bodyPr/>
                    <a:lstStyle/>
                    <a:p>
                      <a:pPr algn="ctr"/>
                      <a:r>
                        <a:rPr lang="en-US" sz="1800" dirty="0"/>
                        <a:t>Yes</a:t>
                      </a:r>
                    </a:p>
                  </a:txBody>
                  <a:tcPr marL="116512" marR="116512" marT="58256" marB="58256" anchor="ctr"/>
                </a:tc>
                <a:extLst>
                  <a:ext uri="{0D108BD9-81ED-4DB2-BD59-A6C34878D82A}">
                    <a16:rowId xmlns:a16="http://schemas.microsoft.com/office/drawing/2014/main" xmlns="" val="3027087119"/>
                  </a:ext>
                </a:extLst>
              </a:tr>
              <a:tr h="565910">
                <a:tc>
                  <a:txBody>
                    <a:bodyPr/>
                    <a:lstStyle/>
                    <a:p>
                      <a:pPr algn="l"/>
                      <a:r>
                        <a:rPr lang="en-US" sz="1800" dirty="0"/>
                        <a:t>Disk Quotas</a:t>
                      </a:r>
                    </a:p>
                  </a:txBody>
                  <a:tcPr marL="116512" marR="116512" marT="58256" marB="58256" anchor="ctr"/>
                </a:tc>
                <a:tc>
                  <a:txBody>
                    <a:bodyPr/>
                    <a:lstStyle/>
                    <a:p>
                      <a:pPr algn="ctr"/>
                      <a:r>
                        <a:rPr lang="en-US" sz="1800" dirty="0"/>
                        <a:t>No</a:t>
                      </a:r>
                    </a:p>
                  </a:txBody>
                  <a:tcPr marL="116512" marR="116512" marT="58256" marB="58256" anchor="ctr"/>
                </a:tc>
                <a:tc>
                  <a:txBody>
                    <a:bodyPr/>
                    <a:lstStyle/>
                    <a:p>
                      <a:pPr algn="ctr"/>
                      <a:r>
                        <a:rPr lang="en-US" sz="1800" dirty="0"/>
                        <a:t>Yes</a:t>
                      </a:r>
                    </a:p>
                  </a:txBody>
                  <a:tcPr marL="116512" marR="116512" marT="58256" marB="58256" anchor="ctr"/>
                </a:tc>
                <a:extLst>
                  <a:ext uri="{0D108BD9-81ED-4DB2-BD59-A6C34878D82A}">
                    <a16:rowId xmlns:a16="http://schemas.microsoft.com/office/drawing/2014/main" xmlns="" val="176683236"/>
                  </a:ext>
                </a:extLst>
              </a:tr>
              <a:tr h="565910">
                <a:tc>
                  <a:txBody>
                    <a:bodyPr/>
                    <a:lstStyle/>
                    <a:p>
                      <a:pPr algn="l"/>
                      <a:r>
                        <a:rPr lang="en-US" sz="1800" dirty="0"/>
                        <a:t>Compatibility</a:t>
                      </a:r>
                    </a:p>
                  </a:txBody>
                  <a:tcPr marL="116512" marR="116512" marT="58256" marB="58256" anchor="ctr"/>
                </a:tc>
                <a:tc>
                  <a:txBody>
                    <a:bodyPr/>
                    <a:lstStyle/>
                    <a:p>
                      <a:pPr algn="ctr"/>
                      <a:r>
                        <a:rPr lang="en-US" sz="1800" dirty="0"/>
                        <a:t>Win95/98/2K/2K3/XP</a:t>
                      </a:r>
                    </a:p>
                  </a:txBody>
                  <a:tcPr marL="116512" marR="116512" marT="58256" marB="58256" anchor="ctr"/>
                </a:tc>
                <a:tc>
                  <a:txBody>
                    <a:bodyPr/>
                    <a:lstStyle/>
                    <a:p>
                      <a:pPr algn="ctr"/>
                      <a:r>
                        <a:rPr lang="en-US" sz="1800" dirty="0"/>
                        <a:t>Win NT/XP/Win7/Win10</a:t>
                      </a:r>
                    </a:p>
                  </a:txBody>
                  <a:tcPr marL="116512" marR="116512" marT="58256" marB="58256" anchor="ctr"/>
                </a:tc>
                <a:extLst>
                  <a:ext uri="{0D108BD9-81ED-4DB2-BD59-A6C34878D82A}">
                    <a16:rowId xmlns:a16="http://schemas.microsoft.com/office/drawing/2014/main" xmlns="" val="2268956074"/>
                  </a:ext>
                </a:extLst>
              </a:tr>
            </a:tbl>
          </a:graphicData>
        </a:graphic>
      </p:graphicFrame>
      <p:sp>
        <p:nvSpPr>
          <p:cNvPr id="3" name="TextBox 2">
            <a:extLst>
              <a:ext uri="{FF2B5EF4-FFF2-40B4-BE49-F238E27FC236}">
                <a16:creationId xmlns:a16="http://schemas.microsoft.com/office/drawing/2014/main" xmlns="" id="{07118B27-B85E-485E-B3D7-420DACF31334}"/>
              </a:ext>
            </a:extLst>
          </p:cNvPr>
          <p:cNvSpPr txBox="1"/>
          <p:nvPr/>
        </p:nvSpPr>
        <p:spPr>
          <a:xfrm>
            <a:off x="3704104" y="391730"/>
            <a:ext cx="4780617" cy="914162"/>
          </a:xfrm>
          <a:prstGeom prst="rect">
            <a:avLst/>
          </a:prstGeom>
        </p:spPr>
        <p:txBody>
          <a:bodyPr vert="horz" wrap="none" lIns="91416" tIns="45708" rIns="91416" bIns="45708" rtlCol="0" anchor="t">
            <a:normAutofit/>
          </a:bodyPr>
          <a:lstStyle/>
          <a:p>
            <a:pPr algn="l"/>
            <a:r>
              <a:rPr lang="en-US" sz="2799" dirty="0">
                <a:solidFill>
                  <a:srgbClr val="FFC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Windows File System</a:t>
            </a:r>
          </a:p>
        </p:txBody>
      </p:sp>
    </p:spTree>
    <p:extLst>
      <p:ext uri="{BB962C8B-B14F-4D97-AF65-F5344CB8AC3E}">
        <p14:creationId xmlns:p14="http://schemas.microsoft.com/office/powerpoint/2010/main" val="3707816410"/>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2704" y="440949"/>
            <a:ext cx="9903418" cy="1083051"/>
          </a:xfrm>
        </p:spPr>
        <p:txBody>
          <a:bodyPr>
            <a:normAutofit/>
          </a:bodyPr>
          <a:lstStyle/>
          <a:p>
            <a:r>
              <a:rPr lang="en-US" b="1" dirty="0"/>
              <a:t>Linux Boot Process</a:t>
            </a:r>
          </a:p>
        </p:txBody>
      </p:sp>
      <p:pic>
        <p:nvPicPr>
          <p:cNvPr id="3074" name="Picture 2" descr="6 Stages of Linux Boot Process (Startup Sequence)">
            <a:extLst>
              <a:ext uri="{FF2B5EF4-FFF2-40B4-BE49-F238E27FC236}">
                <a16:creationId xmlns:a16="http://schemas.microsoft.com/office/drawing/2014/main" xmlns="" id="{9071E961-24A1-BB16-7707-607854D59A06}"/>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113212" y="1676400"/>
            <a:ext cx="4736613" cy="458131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6352456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653" y="974307"/>
            <a:ext cx="8759131" cy="706780"/>
          </a:xfrm>
        </p:spPr>
        <p:txBody>
          <a:bodyPr>
            <a:normAutofit/>
          </a:bodyPr>
          <a:lstStyle/>
          <a:p>
            <a:r>
              <a:rPr lang="en-US" dirty="0">
                <a:solidFill>
                  <a:srgbClr val="FFFFFF"/>
                </a:solidFill>
                <a:latin typeface="Times New Roman" panose="02020603050405020304" pitchFamily="18" charset="0"/>
                <a:cs typeface="Times New Roman" panose="02020603050405020304" pitchFamily="18" charset="0"/>
              </a:rPr>
              <a:t>Desktop OS</a:t>
            </a:r>
          </a:p>
        </p:txBody>
      </p:sp>
      <p:graphicFrame>
        <p:nvGraphicFramePr>
          <p:cNvPr id="5" name="Content Placeholder 2">
            <a:extLst>
              <a:ext uri="{FF2B5EF4-FFF2-40B4-BE49-F238E27FC236}">
                <a16:creationId xmlns:a16="http://schemas.microsoft.com/office/drawing/2014/main" xmlns="" id="{EF174496-A9CC-4875-A216-23206269929A}"/>
              </a:ext>
            </a:extLst>
          </p:cNvPr>
          <p:cNvGraphicFramePr>
            <a:graphicFrameLocks noGrp="1"/>
          </p:cNvGraphicFramePr>
          <p:nvPr>
            <p:ph idx="1"/>
          </p:nvPr>
        </p:nvGraphicFramePr>
        <p:xfrm>
          <a:off x="1286599" y="2324388"/>
          <a:ext cx="9622876" cy="342179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497264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2704" y="440949"/>
            <a:ext cx="9903418" cy="1083051"/>
          </a:xfrm>
        </p:spPr>
        <p:txBody>
          <a:bodyPr>
            <a:normAutofit/>
          </a:bodyPr>
          <a:lstStyle/>
          <a:p>
            <a:r>
              <a:rPr lang="en-US" b="1" dirty="0"/>
              <a:t>BIOS</a:t>
            </a:r>
          </a:p>
        </p:txBody>
      </p:sp>
      <p:sp>
        <p:nvSpPr>
          <p:cNvPr id="4" name="Content Placeholder 3">
            <a:extLst>
              <a:ext uri="{FF2B5EF4-FFF2-40B4-BE49-F238E27FC236}">
                <a16:creationId xmlns:a16="http://schemas.microsoft.com/office/drawing/2014/main" xmlns="" id="{85EB12F9-D4C0-AC2C-521E-F9175CD6F0B7}"/>
              </a:ext>
            </a:extLst>
          </p:cNvPr>
          <p:cNvSpPr>
            <a:spLocks noGrp="1"/>
          </p:cNvSpPr>
          <p:nvPr>
            <p:ph idx="1"/>
          </p:nvPr>
        </p:nvSpPr>
        <p:spPr>
          <a:xfrm>
            <a:off x="1218883" y="1701797"/>
            <a:ext cx="10360501" cy="4462272"/>
          </a:xfrm>
        </p:spPr>
        <p:txBody>
          <a:bodyPr/>
          <a:lstStyle/>
          <a:p>
            <a:r>
              <a:rPr lang="en-US" dirty="0"/>
              <a:t>BIOS stands for Basic Input/Output System</a:t>
            </a:r>
          </a:p>
          <a:p>
            <a:r>
              <a:rPr lang="en-US" dirty="0"/>
              <a:t>Performs some system integrity checks</a:t>
            </a:r>
          </a:p>
          <a:p>
            <a:r>
              <a:rPr lang="en-US" dirty="0"/>
              <a:t>Searches, loads, and executes the boot loader program.</a:t>
            </a:r>
          </a:p>
          <a:p>
            <a:endParaRPr lang="en-US" dirty="0"/>
          </a:p>
          <a:p>
            <a:r>
              <a:rPr lang="en-US" dirty="0"/>
              <a:t>Legacy BIOS</a:t>
            </a:r>
          </a:p>
          <a:p>
            <a:r>
              <a:rPr lang="en-US" dirty="0"/>
              <a:t>UEFI (Unified Extensible Firmware Interface)</a:t>
            </a:r>
          </a:p>
          <a:p>
            <a:endParaRPr lang="en-US" dirty="0"/>
          </a:p>
          <a:p>
            <a:endParaRPr lang="en-US" dirty="0"/>
          </a:p>
        </p:txBody>
      </p:sp>
    </p:spTree>
    <p:extLst>
      <p:ext uri="{BB962C8B-B14F-4D97-AF65-F5344CB8AC3E}">
        <p14:creationId xmlns:p14="http://schemas.microsoft.com/office/powerpoint/2010/main" val="23749540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2704" y="440949"/>
            <a:ext cx="9903418" cy="1083051"/>
          </a:xfrm>
        </p:spPr>
        <p:txBody>
          <a:bodyPr>
            <a:normAutofit/>
          </a:bodyPr>
          <a:lstStyle/>
          <a:p>
            <a:r>
              <a:rPr lang="en-US" b="1" dirty="0"/>
              <a:t>MBR</a:t>
            </a:r>
          </a:p>
        </p:txBody>
      </p:sp>
      <p:sp>
        <p:nvSpPr>
          <p:cNvPr id="4" name="Content Placeholder 3">
            <a:extLst>
              <a:ext uri="{FF2B5EF4-FFF2-40B4-BE49-F238E27FC236}">
                <a16:creationId xmlns:a16="http://schemas.microsoft.com/office/drawing/2014/main" xmlns="" id="{85EB12F9-D4C0-AC2C-521E-F9175CD6F0B7}"/>
              </a:ext>
            </a:extLst>
          </p:cNvPr>
          <p:cNvSpPr>
            <a:spLocks noGrp="1"/>
          </p:cNvSpPr>
          <p:nvPr>
            <p:ph idx="1"/>
          </p:nvPr>
        </p:nvSpPr>
        <p:spPr>
          <a:xfrm>
            <a:off x="1218883" y="1701797"/>
            <a:ext cx="10360501" cy="4462272"/>
          </a:xfrm>
        </p:spPr>
        <p:txBody>
          <a:bodyPr>
            <a:normAutofit/>
          </a:bodyPr>
          <a:lstStyle/>
          <a:p>
            <a:r>
              <a:rPr lang="en-US" dirty="0"/>
              <a:t>MBR stands for Master Boot Record.</a:t>
            </a:r>
          </a:p>
          <a:p>
            <a:r>
              <a:rPr lang="en-US" dirty="0"/>
              <a:t>It is located in the 1st sector of the bootable disk. Typically /dev/</a:t>
            </a:r>
            <a:r>
              <a:rPr lang="en-US" dirty="0" err="1"/>
              <a:t>hda</a:t>
            </a:r>
            <a:r>
              <a:rPr lang="en-US" dirty="0"/>
              <a:t>, or /dev/</a:t>
            </a:r>
            <a:r>
              <a:rPr lang="en-US" dirty="0" err="1"/>
              <a:t>sda</a:t>
            </a:r>
            <a:endParaRPr lang="en-US" dirty="0"/>
          </a:p>
          <a:p>
            <a:r>
              <a:rPr lang="en-US" dirty="0"/>
              <a:t>MBR is less than 512 bytes in size. This has three components 1) </a:t>
            </a:r>
            <a:r>
              <a:rPr lang="en-US" dirty="0">
                <a:solidFill>
                  <a:srgbClr val="92D050"/>
                </a:solidFill>
              </a:rPr>
              <a:t>primary boot loader</a:t>
            </a:r>
            <a:r>
              <a:rPr lang="en-US" dirty="0"/>
              <a:t> info in 1st </a:t>
            </a:r>
            <a:r>
              <a:rPr lang="en-US" dirty="0">
                <a:solidFill>
                  <a:srgbClr val="92D050"/>
                </a:solidFill>
              </a:rPr>
              <a:t>446 bytes </a:t>
            </a:r>
            <a:r>
              <a:rPr lang="en-US" dirty="0"/>
              <a:t>2) </a:t>
            </a:r>
            <a:r>
              <a:rPr lang="en-US" dirty="0">
                <a:solidFill>
                  <a:srgbClr val="92D050"/>
                </a:solidFill>
              </a:rPr>
              <a:t>partition table </a:t>
            </a:r>
            <a:r>
              <a:rPr lang="en-US" dirty="0"/>
              <a:t>info in next </a:t>
            </a:r>
            <a:r>
              <a:rPr lang="en-US" dirty="0">
                <a:solidFill>
                  <a:srgbClr val="92D050"/>
                </a:solidFill>
              </a:rPr>
              <a:t>64 bytes </a:t>
            </a:r>
            <a:r>
              <a:rPr lang="en-US" dirty="0"/>
              <a:t>3) </a:t>
            </a:r>
            <a:r>
              <a:rPr lang="en-US" dirty="0" err="1"/>
              <a:t>mbr</a:t>
            </a:r>
            <a:r>
              <a:rPr lang="en-US" dirty="0"/>
              <a:t> </a:t>
            </a:r>
            <a:r>
              <a:rPr lang="en-US" dirty="0">
                <a:solidFill>
                  <a:srgbClr val="92D050"/>
                </a:solidFill>
              </a:rPr>
              <a:t>validation check </a:t>
            </a:r>
            <a:r>
              <a:rPr lang="en-US" dirty="0"/>
              <a:t>in last </a:t>
            </a:r>
            <a:r>
              <a:rPr lang="en-US" dirty="0">
                <a:solidFill>
                  <a:srgbClr val="92D050"/>
                </a:solidFill>
              </a:rPr>
              <a:t>2 bytes</a:t>
            </a:r>
            <a:r>
              <a:rPr lang="en-US" dirty="0"/>
              <a:t>.</a:t>
            </a:r>
          </a:p>
          <a:p>
            <a:r>
              <a:rPr lang="en-US" dirty="0"/>
              <a:t>It contains information about GRUB.</a:t>
            </a:r>
          </a:p>
          <a:p>
            <a:r>
              <a:rPr lang="en-US" dirty="0"/>
              <a:t>So, in simple terms MBR loads and executes the GRUB boot loader.</a:t>
            </a:r>
          </a:p>
          <a:p>
            <a:endParaRPr lang="en-US" dirty="0"/>
          </a:p>
        </p:txBody>
      </p:sp>
    </p:spTree>
    <p:extLst>
      <p:ext uri="{BB962C8B-B14F-4D97-AF65-F5344CB8AC3E}">
        <p14:creationId xmlns:p14="http://schemas.microsoft.com/office/powerpoint/2010/main" val="4147188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2704" y="440949"/>
            <a:ext cx="9903418" cy="1083051"/>
          </a:xfrm>
        </p:spPr>
        <p:txBody>
          <a:bodyPr>
            <a:normAutofit/>
          </a:bodyPr>
          <a:lstStyle/>
          <a:p>
            <a:r>
              <a:rPr lang="en-US" b="1" dirty="0"/>
              <a:t>MBR</a:t>
            </a:r>
          </a:p>
        </p:txBody>
      </p:sp>
      <p:sp>
        <p:nvSpPr>
          <p:cNvPr id="4" name="Content Placeholder 3">
            <a:extLst>
              <a:ext uri="{FF2B5EF4-FFF2-40B4-BE49-F238E27FC236}">
                <a16:creationId xmlns:a16="http://schemas.microsoft.com/office/drawing/2014/main" xmlns="" id="{85EB12F9-D4C0-AC2C-521E-F9175CD6F0B7}"/>
              </a:ext>
            </a:extLst>
          </p:cNvPr>
          <p:cNvSpPr>
            <a:spLocks noGrp="1"/>
          </p:cNvSpPr>
          <p:nvPr>
            <p:ph idx="1"/>
          </p:nvPr>
        </p:nvSpPr>
        <p:spPr>
          <a:xfrm>
            <a:off x="1217612" y="3504337"/>
            <a:ext cx="10360501" cy="3302954"/>
          </a:xfrm>
        </p:spPr>
        <p:txBody>
          <a:bodyPr>
            <a:normAutofit/>
          </a:bodyPr>
          <a:lstStyle/>
          <a:p>
            <a:pPr>
              <a:lnSpc>
                <a:spcPct val="150000"/>
              </a:lnSpc>
            </a:pPr>
            <a:r>
              <a:rPr lang="en-US" dirty="0"/>
              <a:t>The bootloader in Linux serves as a critical component in the startup process of our Operating systems.</a:t>
            </a:r>
          </a:p>
          <a:p>
            <a:r>
              <a:rPr lang="en-US" dirty="0"/>
              <a:t>Legacy BIOS</a:t>
            </a:r>
          </a:p>
          <a:p>
            <a:r>
              <a:rPr lang="en-US" dirty="0"/>
              <a:t>UEFI (Unified Extensible Firmware Interface)</a:t>
            </a:r>
          </a:p>
          <a:p>
            <a:endParaRPr lang="en-US" dirty="0"/>
          </a:p>
          <a:p>
            <a:endParaRPr lang="en-US" dirty="0"/>
          </a:p>
        </p:txBody>
      </p:sp>
      <p:pic>
        <p:nvPicPr>
          <p:cNvPr id="5124" name="Picture 4" descr="How To Fix Or Repair MBR Error In Windows - tipsnfreeware.com">
            <a:extLst>
              <a:ext uri="{FF2B5EF4-FFF2-40B4-BE49-F238E27FC236}">
                <a16:creationId xmlns:a16="http://schemas.microsoft.com/office/drawing/2014/main" xmlns="" id="{79A71867-B805-AD99-AC04-8355511A8D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7612" y="1582404"/>
            <a:ext cx="8464028" cy="186352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306204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941A647-D8DD-4DCA-A32D-5DC32B31F376}"/>
              </a:ext>
            </a:extLst>
          </p:cNvPr>
          <p:cNvSpPr>
            <a:spLocks noGrp="1"/>
          </p:cNvSpPr>
          <p:nvPr>
            <p:ph type="title"/>
          </p:nvPr>
        </p:nvSpPr>
        <p:spPr/>
        <p:txBody>
          <a:bodyPr/>
          <a:lstStyle/>
          <a:p>
            <a:r>
              <a:rPr lang="en-US" b="1" dirty="0">
                <a:solidFill>
                  <a:srgbClr val="FFFFFF"/>
                </a:solidFill>
                <a:latin typeface="Times New Roman" panose="02020603050405020304" pitchFamily="18" charset="0"/>
                <a:cs typeface="Times New Roman" panose="02020603050405020304" pitchFamily="18" charset="0"/>
              </a:rPr>
              <a:t>Disk Types = Partition Table</a:t>
            </a:r>
            <a:endParaRPr lang="en-US" dirty="0"/>
          </a:p>
        </p:txBody>
      </p:sp>
      <p:sp>
        <p:nvSpPr>
          <p:cNvPr id="6" name="Content Placeholder 5">
            <a:extLst>
              <a:ext uri="{FF2B5EF4-FFF2-40B4-BE49-F238E27FC236}">
                <a16:creationId xmlns:a16="http://schemas.microsoft.com/office/drawing/2014/main" xmlns="" id="{D0260ED7-E8FE-4205-830B-828F6C210BA5}"/>
              </a:ext>
            </a:extLst>
          </p:cNvPr>
          <p:cNvSpPr>
            <a:spLocks noGrp="1"/>
          </p:cNvSpPr>
          <p:nvPr>
            <p:ph sz="half" idx="1"/>
          </p:nvPr>
        </p:nvSpPr>
        <p:spPr>
          <a:xfrm>
            <a:off x="1154653" y="2603716"/>
            <a:ext cx="10376617" cy="3415411"/>
          </a:xfrm>
        </p:spPr>
        <p:txBody>
          <a:bodyPr/>
          <a:lstStyle/>
          <a:p>
            <a:pPr>
              <a:lnSpc>
                <a:spcPct val="150000"/>
              </a:lnSpc>
            </a:pPr>
            <a:r>
              <a:rPr lang="en-US" sz="2399" dirty="0">
                <a:latin typeface="Times New Roman" panose="02020603050405020304" pitchFamily="18" charset="0"/>
                <a:cs typeface="Times New Roman" panose="02020603050405020304" pitchFamily="18" charset="0"/>
              </a:rPr>
              <a:t>MBR = MS-DOS Partition Table</a:t>
            </a:r>
            <a:r>
              <a:rPr lang="en-US" sz="2399" dirty="0">
                <a:latin typeface="Times New Roman" panose="02020603050405020304" pitchFamily="18" charset="0"/>
                <a:cs typeface="Times New Roman" panose="02020603050405020304" pitchFamily="18" charset="0"/>
                <a:sym typeface="Wingdings" panose="05000000000000000000" pitchFamily="2" charset="2"/>
              </a:rPr>
              <a:t> (</a:t>
            </a:r>
            <a:r>
              <a:rPr lang="en-US" sz="2399" dirty="0">
                <a:latin typeface="Times New Roman" panose="02020603050405020304" pitchFamily="18" charset="0"/>
                <a:cs typeface="Times New Roman" panose="02020603050405020304" pitchFamily="18" charset="0"/>
              </a:rPr>
              <a:t>Bootable)</a:t>
            </a:r>
          </a:p>
          <a:p>
            <a:pPr>
              <a:lnSpc>
                <a:spcPct val="150000"/>
              </a:lnSpc>
            </a:pPr>
            <a:r>
              <a:rPr lang="en-US" sz="2399" dirty="0">
                <a:latin typeface="Times New Roman" panose="02020603050405020304" pitchFamily="18" charset="0"/>
                <a:cs typeface="Times New Roman" panose="02020603050405020304" pitchFamily="18" charset="0"/>
              </a:rPr>
              <a:t>MBR = Support 2 TB Storage</a:t>
            </a:r>
          </a:p>
          <a:p>
            <a:pPr>
              <a:lnSpc>
                <a:spcPct val="150000"/>
              </a:lnSpc>
            </a:pPr>
            <a:r>
              <a:rPr lang="en-US" sz="2399" dirty="0">
                <a:latin typeface="Times New Roman" panose="02020603050405020304" pitchFamily="18" charset="0"/>
                <a:cs typeface="Times New Roman" panose="02020603050405020304" pitchFamily="18" charset="0"/>
              </a:rPr>
              <a:t>GPT = GUID Partition Table </a:t>
            </a:r>
            <a:r>
              <a:rPr lang="en-US" sz="2399" dirty="0">
                <a:latin typeface="Times New Roman" panose="02020603050405020304" pitchFamily="18" charset="0"/>
                <a:cs typeface="Times New Roman" panose="02020603050405020304" pitchFamily="18" charset="0"/>
                <a:sym typeface="Wingdings" panose="05000000000000000000" pitchFamily="2" charset="2"/>
              </a:rPr>
              <a:t>(</a:t>
            </a:r>
            <a:r>
              <a:rPr lang="en-US" sz="2399" dirty="0">
                <a:latin typeface="Times New Roman" panose="02020603050405020304" pitchFamily="18" charset="0"/>
                <a:cs typeface="Times New Roman" panose="02020603050405020304" pitchFamily="18" charset="0"/>
              </a:rPr>
              <a:t>Non Bootable)</a:t>
            </a:r>
          </a:p>
          <a:p>
            <a:pPr>
              <a:lnSpc>
                <a:spcPct val="150000"/>
              </a:lnSpc>
            </a:pPr>
            <a:r>
              <a:rPr lang="en-US" sz="2399" dirty="0">
                <a:latin typeface="Times New Roman" panose="02020603050405020304" pitchFamily="18" charset="0"/>
                <a:cs typeface="Times New Roman" panose="02020603050405020304" pitchFamily="18" charset="0"/>
              </a:rPr>
              <a:t>GPT = Support Lager Than 2 TB Storage</a:t>
            </a:r>
          </a:p>
          <a:p>
            <a:endParaRPr lang="en-US" sz="2399" dirty="0">
              <a:latin typeface="Times New Roman" panose="02020603050405020304" pitchFamily="18" charset="0"/>
              <a:cs typeface="Times New Roman" panose="02020603050405020304" pitchFamily="18" charset="0"/>
            </a:endParaRPr>
          </a:p>
          <a:p>
            <a:endParaRPr lang="en-US" sz="2399" dirty="0">
              <a:latin typeface="Times New Roman" panose="02020603050405020304" pitchFamily="18" charset="0"/>
              <a:cs typeface="Times New Roman" panose="02020603050405020304" pitchFamily="18" charset="0"/>
            </a:endParaRPr>
          </a:p>
          <a:p>
            <a:endParaRPr lang="en-US" sz="2399" dirty="0">
              <a:latin typeface="Times New Roman" panose="02020603050405020304" pitchFamily="18" charset="0"/>
              <a:cs typeface="Times New Roman" panose="02020603050405020304" pitchFamily="18" charset="0"/>
            </a:endParaRPr>
          </a:p>
          <a:p>
            <a:endParaRPr lang="en-US" dirty="0"/>
          </a:p>
        </p:txBody>
      </p:sp>
    </p:spTree>
    <p:extLst>
      <p:ext uri="{BB962C8B-B14F-4D97-AF65-F5344CB8AC3E}">
        <p14:creationId xmlns:p14="http://schemas.microsoft.com/office/powerpoint/2010/main" val="940802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914F5AD-2A86-4D49-BC11-65FB3E594C94}"/>
              </a:ext>
            </a:extLst>
          </p:cNvPr>
          <p:cNvSpPr>
            <a:spLocks noGrp="1"/>
          </p:cNvSpPr>
          <p:nvPr>
            <p:ph type="title"/>
          </p:nvPr>
        </p:nvSpPr>
        <p:spPr>
          <a:xfrm>
            <a:off x="1154653" y="974307"/>
            <a:ext cx="8759131" cy="985504"/>
          </a:xfrm>
        </p:spPr>
        <p:txBody>
          <a:bodyPr>
            <a:normAutofit/>
          </a:bodyPr>
          <a:lstStyle/>
          <a:p>
            <a:r>
              <a:rPr lang="en-US" sz="4799" b="1" dirty="0">
                <a:solidFill>
                  <a:srgbClr val="FFFFFF"/>
                </a:solidFill>
                <a:latin typeface="Times New Roman" panose="02020603050405020304" pitchFamily="18" charset="0"/>
                <a:cs typeface="Times New Roman" panose="02020603050405020304" pitchFamily="18" charset="0"/>
              </a:rPr>
              <a:t>Disk Types = Partition Table</a:t>
            </a:r>
          </a:p>
        </p:txBody>
      </p:sp>
      <p:graphicFrame>
        <p:nvGraphicFramePr>
          <p:cNvPr id="5" name="Content Placeholder 2">
            <a:extLst>
              <a:ext uri="{FF2B5EF4-FFF2-40B4-BE49-F238E27FC236}">
                <a16:creationId xmlns:a16="http://schemas.microsoft.com/office/drawing/2014/main" xmlns="" id="{5A263524-8D61-47B3-86D7-113F10E5FB5B}"/>
              </a:ext>
            </a:extLst>
          </p:cNvPr>
          <p:cNvGraphicFramePr>
            <a:graphicFrameLocks noGrp="1"/>
          </p:cNvGraphicFramePr>
          <p:nvPr>
            <p:ph idx="1"/>
          </p:nvPr>
        </p:nvGraphicFramePr>
        <p:xfrm>
          <a:off x="1286599" y="2324388"/>
          <a:ext cx="9622876" cy="342179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55130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Fix Windows Cannot be Installed To This Disk - YouTube">
            <a:extLst>
              <a:ext uri="{FF2B5EF4-FFF2-40B4-BE49-F238E27FC236}">
                <a16:creationId xmlns:a16="http://schemas.microsoft.com/office/drawing/2014/main" xmlns="" id="{DCBF8C86-9B18-EF8D-E6A3-5751F57F60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88825" cy="685641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4281958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67CFB79-5640-489E-82CC-1616AEFB7C8E}"/>
              </a:ext>
            </a:extLst>
          </p:cNvPr>
          <p:cNvSpPr>
            <a:spLocks noGrp="1"/>
          </p:cNvSpPr>
          <p:nvPr>
            <p:ph type="title"/>
          </p:nvPr>
        </p:nvSpPr>
        <p:spPr>
          <a:xfrm>
            <a:off x="836612" y="0"/>
            <a:ext cx="8798756" cy="1621900"/>
          </a:xfrm>
        </p:spPr>
        <p:txBody>
          <a:bodyPr>
            <a:normAutofit/>
          </a:bodyPr>
          <a:lstStyle/>
          <a:p>
            <a:r>
              <a:rPr lang="en-US" b="1" dirty="0">
                <a:solidFill>
                  <a:srgbClr val="EBEBEB"/>
                </a:solidFill>
                <a:latin typeface="Times New Roman" panose="02020603050405020304" pitchFamily="18" charset="0"/>
                <a:cs typeface="Times New Roman" panose="02020603050405020304" pitchFamily="18" charset="0"/>
              </a:rPr>
              <a:t>Create Partition For MBR in Linux</a:t>
            </a:r>
          </a:p>
        </p:txBody>
      </p:sp>
      <p:pic>
        <p:nvPicPr>
          <p:cNvPr id="7" name="Graphic 6" descr="Loading">
            <a:extLst>
              <a:ext uri="{FF2B5EF4-FFF2-40B4-BE49-F238E27FC236}">
                <a16:creationId xmlns:a16="http://schemas.microsoft.com/office/drawing/2014/main" xmlns="" id="{827653A2-F7F2-4FB6-9D8A-C61FC146E23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6713087" y="1024064"/>
            <a:ext cx="4827450" cy="4827450"/>
          </a:xfrm>
          <a:prstGeom prst="rect">
            <a:avLst/>
          </a:prstGeom>
        </p:spPr>
      </p:pic>
      <p:sp>
        <p:nvSpPr>
          <p:cNvPr id="3" name="Content Placeholder 2">
            <a:extLst>
              <a:ext uri="{FF2B5EF4-FFF2-40B4-BE49-F238E27FC236}">
                <a16:creationId xmlns:a16="http://schemas.microsoft.com/office/drawing/2014/main" xmlns="" id="{375E242D-F47B-43C7-A613-D3F3F7423754}"/>
              </a:ext>
            </a:extLst>
          </p:cNvPr>
          <p:cNvSpPr>
            <a:spLocks noGrp="1"/>
          </p:cNvSpPr>
          <p:nvPr>
            <p:ph idx="1"/>
          </p:nvPr>
        </p:nvSpPr>
        <p:spPr>
          <a:xfrm>
            <a:off x="1065212" y="2040765"/>
            <a:ext cx="5131102" cy="3810749"/>
          </a:xfrm>
        </p:spPr>
        <p:txBody>
          <a:bodyPr anchor="ctr">
            <a:normAutofit/>
          </a:bodyPr>
          <a:lstStyle/>
          <a:p>
            <a:r>
              <a:rPr lang="en-US" sz="3599" dirty="0">
                <a:solidFill>
                  <a:srgbClr val="FFFFFF"/>
                </a:solidFill>
                <a:latin typeface="Times New Roman" panose="02020603050405020304" pitchFamily="18" charset="0"/>
                <a:cs typeface="Times New Roman" panose="02020603050405020304" pitchFamily="18" charset="0"/>
              </a:rPr>
              <a:t>1. /boot</a:t>
            </a:r>
          </a:p>
          <a:p>
            <a:r>
              <a:rPr lang="en-US" sz="3599" dirty="0">
                <a:solidFill>
                  <a:srgbClr val="FFFFFF"/>
                </a:solidFill>
                <a:latin typeface="Times New Roman" panose="02020603050405020304" pitchFamily="18" charset="0"/>
                <a:cs typeface="Times New Roman" panose="02020603050405020304" pitchFamily="18" charset="0"/>
              </a:rPr>
              <a:t>2.  swap</a:t>
            </a:r>
          </a:p>
          <a:p>
            <a:r>
              <a:rPr lang="en-US" sz="3599" dirty="0">
                <a:solidFill>
                  <a:srgbClr val="FFFFFF"/>
                </a:solidFill>
                <a:latin typeface="Times New Roman" panose="02020603050405020304" pitchFamily="18" charset="0"/>
                <a:cs typeface="Times New Roman" panose="02020603050405020304" pitchFamily="18" charset="0"/>
              </a:rPr>
              <a:t>3. /root</a:t>
            </a:r>
          </a:p>
        </p:txBody>
      </p:sp>
    </p:spTree>
    <p:extLst>
      <p:ext uri="{BB962C8B-B14F-4D97-AF65-F5344CB8AC3E}">
        <p14:creationId xmlns:p14="http://schemas.microsoft.com/office/powerpoint/2010/main" val="3730097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DA3C854-E023-4B9A-BB2C-450E9B87B627}"/>
              </a:ext>
            </a:extLst>
          </p:cNvPr>
          <p:cNvSpPr>
            <a:spLocks noGrp="1"/>
          </p:cNvSpPr>
          <p:nvPr>
            <p:ph type="title"/>
          </p:nvPr>
        </p:nvSpPr>
        <p:spPr>
          <a:xfrm>
            <a:off x="1154653" y="974307"/>
            <a:ext cx="8759131" cy="706780"/>
          </a:xfrm>
        </p:spPr>
        <p:txBody>
          <a:bodyPr>
            <a:normAutofit/>
          </a:bodyPr>
          <a:lstStyle/>
          <a:p>
            <a:r>
              <a:rPr lang="en-US" sz="3999" b="1" dirty="0">
                <a:solidFill>
                  <a:srgbClr val="FFFFFF"/>
                </a:solidFill>
                <a:latin typeface="Times New Roman" panose="02020603050405020304" pitchFamily="18" charset="0"/>
                <a:cs typeface="Times New Roman" panose="02020603050405020304" pitchFamily="18" charset="0"/>
              </a:rPr>
              <a:t>Create Partition For GPT in Linux</a:t>
            </a:r>
            <a:endParaRPr lang="en-US" sz="3999" b="1" dirty="0">
              <a:solidFill>
                <a:srgbClr val="FFFFFF"/>
              </a:solidFill>
            </a:endParaRPr>
          </a:p>
        </p:txBody>
      </p:sp>
      <p:graphicFrame>
        <p:nvGraphicFramePr>
          <p:cNvPr id="17" name="Content Placeholder 2">
            <a:extLst>
              <a:ext uri="{FF2B5EF4-FFF2-40B4-BE49-F238E27FC236}">
                <a16:creationId xmlns:a16="http://schemas.microsoft.com/office/drawing/2014/main" xmlns="" id="{DE84D74C-FEB2-4A1A-AA48-1F67007D1C4D}"/>
              </a:ext>
            </a:extLst>
          </p:cNvPr>
          <p:cNvGraphicFramePr>
            <a:graphicFrameLocks noGrp="1"/>
          </p:cNvGraphicFramePr>
          <p:nvPr>
            <p:ph idx="1"/>
          </p:nvPr>
        </p:nvGraphicFramePr>
        <p:xfrm>
          <a:off x="1286599" y="2324388"/>
          <a:ext cx="9622876" cy="342179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824650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2812" y="0"/>
            <a:ext cx="9903418" cy="1083051"/>
          </a:xfrm>
        </p:spPr>
        <p:txBody>
          <a:bodyPr>
            <a:normAutofit/>
          </a:bodyPr>
          <a:lstStyle/>
          <a:p>
            <a:r>
              <a:rPr lang="en-US" b="1" dirty="0"/>
              <a:t>GRUB </a:t>
            </a:r>
          </a:p>
        </p:txBody>
      </p:sp>
      <p:sp>
        <p:nvSpPr>
          <p:cNvPr id="4" name="Content Placeholder 3">
            <a:extLst>
              <a:ext uri="{FF2B5EF4-FFF2-40B4-BE49-F238E27FC236}">
                <a16:creationId xmlns:a16="http://schemas.microsoft.com/office/drawing/2014/main" xmlns="" id="{85EB12F9-D4C0-AC2C-521E-F9175CD6F0B7}"/>
              </a:ext>
            </a:extLst>
          </p:cNvPr>
          <p:cNvSpPr>
            <a:spLocks noGrp="1"/>
          </p:cNvSpPr>
          <p:nvPr>
            <p:ph idx="1"/>
          </p:nvPr>
        </p:nvSpPr>
        <p:spPr>
          <a:xfrm>
            <a:off x="1141412" y="1371600"/>
            <a:ext cx="10360501" cy="5783069"/>
          </a:xfrm>
        </p:spPr>
        <p:txBody>
          <a:bodyPr>
            <a:normAutofit lnSpcReduction="10000"/>
          </a:bodyPr>
          <a:lstStyle/>
          <a:p>
            <a:pPr algn="just">
              <a:lnSpc>
                <a:spcPct val="150000"/>
              </a:lnSpc>
            </a:pPr>
            <a:r>
              <a:rPr lang="en-US" dirty="0"/>
              <a:t>GRUB stands for Grand Unified Bootloader.</a:t>
            </a:r>
          </a:p>
          <a:p>
            <a:pPr algn="just">
              <a:lnSpc>
                <a:spcPct val="150000"/>
              </a:lnSpc>
            </a:pPr>
            <a:r>
              <a:rPr lang="en-US" dirty="0"/>
              <a:t>If you have multiple kernel images installed on your system, you can choose which one to be executed.</a:t>
            </a:r>
          </a:p>
          <a:p>
            <a:pPr algn="just">
              <a:lnSpc>
                <a:spcPct val="150000"/>
              </a:lnSpc>
            </a:pPr>
            <a:r>
              <a:rPr lang="en-US" dirty="0"/>
              <a:t>GRUB displays a splash screen, waits for few seconds, if you don’t enter anything, it loads the default kernel image as specified in the grub configuration file.</a:t>
            </a:r>
          </a:p>
          <a:p>
            <a:pPr algn="just">
              <a:lnSpc>
                <a:spcPct val="150000"/>
              </a:lnSpc>
            </a:pPr>
            <a:r>
              <a:rPr lang="en-US" dirty="0"/>
              <a:t>So, in simple terms GRUB just loads and executes Kernel and </a:t>
            </a:r>
            <a:r>
              <a:rPr lang="en-US" dirty="0" err="1"/>
              <a:t>initrd</a:t>
            </a:r>
            <a:r>
              <a:rPr lang="en-US" dirty="0"/>
              <a:t> images.</a:t>
            </a:r>
          </a:p>
        </p:txBody>
      </p:sp>
    </p:spTree>
    <p:extLst>
      <p:ext uri="{BB962C8B-B14F-4D97-AF65-F5344CB8AC3E}">
        <p14:creationId xmlns:p14="http://schemas.microsoft.com/office/powerpoint/2010/main" val="2987718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Installation of &quot;CentOS 8.0â³ with Screenshots">
            <a:extLst>
              <a:ext uri="{FF2B5EF4-FFF2-40B4-BE49-F238E27FC236}">
                <a16:creationId xmlns:a16="http://schemas.microsoft.com/office/drawing/2014/main" xmlns="" id="{C02E9742-17ED-49A8-A595-904C581612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4412" y="697194"/>
            <a:ext cx="7262191" cy="5463611"/>
          </a:xfrm>
          <a:custGeom>
            <a:avLst/>
            <a:gdLst>
              <a:gd name="connsiteX0" fmla="*/ 0 w 6115050"/>
              <a:gd name="connsiteY0" fmla="*/ 0 h 4600575"/>
              <a:gd name="connsiteX1" fmla="*/ 678215 w 6115050"/>
              <a:gd name="connsiteY1" fmla="*/ 0 h 4600575"/>
              <a:gd name="connsiteX2" fmla="*/ 1356429 w 6115050"/>
              <a:gd name="connsiteY2" fmla="*/ 0 h 4600575"/>
              <a:gd name="connsiteX3" fmla="*/ 2034644 w 6115050"/>
              <a:gd name="connsiteY3" fmla="*/ 0 h 4600575"/>
              <a:gd name="connsiteX4" fmla="*/ 2407106 w 6115050"/>
              <a:gd name="connsiteY4" fmla="*/ 0 h 4600575"/>
              <a:gd name="connsiteX5" fmla="*/ 2901869 w 6115050"/>
              <a:gd name="connsiteY5" fmla="*/ 0 h 4600575"/>
              <a:gd name="connsiteX6" fmla="*/ 3457783 w 6115050"/>
              <a:gd name="connsiteY6" fmla="*/ 0 h 4600575"/>
              <a:gd name="connsiteX7" fmla="*/ 3952546 w 6115050"/>
              <a:gd name="connsiteY7" fmla="*/ 0 h 4600575"/>
              <a:gd name="connsiteX8" fmla="*/ 4630761 w 6115050"/>
              <a:gd name="connsiteY8" fmla="*/ 0 h 4600575"/>
              <a:gd name="connsiteX9" fmla="*/ 5308975 w 6115050"/>
              <a:gd name="connsiteY9" fmla="*/ 0 h 4600575"/>
              <a:gd name="connsiteX10" fmla="*/ 6115050 w 6115050"/>
              <a:gd name="connsiteY10" fmla="*/ 0 h 4600575"/>
              <a:gd name="connsiteX11" fmla="*/ 6115050 w 6115050"/>
              <a:gd name="connsiteY11" fmla="*/ 621078 h 4600575"/>
              <a:gd name="connsiteX12" fmla="*/ 6115050 w 6115050"/>
              <a:gd name="connsiteY12" fmla="*/ 1242155 h 4600575"/>
              <a:gd name="connsiteX13" fmla="*/ 6115050 w 6115050"/>
              <a:gd name="connsiteY13" fmla="*/ 1679210 h 4600575"/>
              <a:gd name="connsiteX14" fmla="*/ 6115050 w 6115050"/>
              <a:gd name="connsiteY14" fmla="*/ 2116265 h 4600575"/>
              <a:gd name="connsiteX15" fmla="*/ 6115050 w 6115050"/>
              <a:gd name="connsiteY15" fmla="*/ 2645331 h 4600575"/>
              <a:gd name="connsiteX16" fmla="*/ 6115050 w 6115050"/>
              <a:gd name="connsiteY16" fmla="*/ 3174397 h 4600575"/>
              <a:gd name="connsiteX17" fmla="*/ 6115050 w 6115050"/>
              <a:gd name="connsiteY17" fmla="*/ 3795474 h 4600575"/>
              <a:gd name="connsiteX18" fmla="*/ 6115050 w 6115050"/>
              <a:gd name="connsiteY18" fmla="*/ 4600575 h 4600575"/>
              <a:gd name="connsiteX19" fmla="*/ 5681437 w 6115050"/>
              <a:gd name="connsiteY19" fmla="*/ 4600575 h 4600575"/>
              <a:gd name="connsiteX20" fmla="*/ 5064373 w 6115050"/>
              <a:gd name="connsiteY20" fmla="*/ 4600575 h 4600575"/>
              <a:gd name="connsiteX21" fmla="*/ 4447309 w 6115050"/>
              <a:gd name="connsiteY21" fmla="*/ 4600575 h 4600575"/>
              <a:gd name="connsiteX22" fmla="*/ 3952546 w 6115050"/>
              <a:gd name="connsiteY22" fmla="*/ 4600575 h 4600575"/>
              <a:gd name="connsiteX23" fmla="*/ 3335482 w 6115050"/>
              <a:gd name="connsiteY23" fmla="*/ 4600575 h 4600575"/>
              <a:gd name="connsiteX24" fmla="*/ 2963020 w 6115050"/>
              <a:gd name="connsiteY24" fmla="*/ 4600575 h 4600575"/>
              <a:gd name="connsiteX25" fmla="*/ 2345956 w 6115050"/>
              <a:gd name="connsiteY25" fmla="*/ 4600575 h 4600575"/>
              <a:gd name="connsiteX26" fmla="*/ 1667741 w 6115050"/>
              <a:gd name="connsiteY26" fmla="*/ 4600575 h 4600575"/>
              <a:gd name="connsiteX27" fmla="*/ 1172978 w 6115050"/>
              <a:gd name="connsiteY27" fmla="*/ 4600575 h 4600575"/>
              <a:gd name="connsiteX28" fmla="*/ 739365 w 6115050"/>
              <a:gd name="connsiteY28" fmla="*/ 4600575 h 4600575"/>
              <a:gd name="connsiteX29" fmla="*/ 0 w 6115050"/>
              <a:gd name="connsiteY29" fmla="*/ 4600575 h 4600575"/>
              <a:gd name="connsiteX30" fmla="*/ 0 w 6115050"/>
              <a:gd name="connsiteY30" fmla="*/ 3933492 h 4600575"/>
              <a:gd name="connsiteX31" fmla="*/ 0 w 6115050"/>
              <a:gd name="connsiteY31" fmla="*/ 3312414 h 4600575"/>
              <a:gd name="connsiteX32" fmla="*/ 0 w 6115050"/>
              <a:gd name="connsiteY32" fmla="*/ 2691336 h 4600575"/>
              <a:gd name="connsiteX33" fmla="*/ 0 w 6115050"/>
              <a:gd name="connsiteY33" fmla="*/ 2162270 h 4600575"/>
              <a:gd name="connsiteX34" fmla="*/ 0 w 6115050"/>
              <a:gd name="connsiteY34" fmla="*/ 1495187 h 4600575"/>
              <a:gd name="connsiteX35" fmla="*/ 0 w 6115050"/>
              <a:gd name="connsiteY35" fmla="*/ 1012126 h 4600575"/>
              <a:gd name="connsiteX36" fmla="*/ 0 w 6115050"/>
              <a:gd name="connsiteY36" fmla="*/ 575072 h 4600575"/>
              <a:gd name="connsiteX37" fmla="*/ 0 w 6115050"/>
              <a:gd name="connsiteY37" fmla="*/ 0 h 4600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115050" h="4600575" extrusionOk="0">
                <a:moveTo>
                  <a:pt x="0" y="0"/>
                </a:moveTo>
                <a:cubicBezTo>
                  <a:pt x="268080" y="-11164"/>
                  <a:pt x="441591" y="37701"/>
                  <a:pt x="678215" y="0"/>
                </a:cubicBezTo>
                <a:cubicBezTo>
                  <a:pt x="914839" y="-37701"/>
                  <a:pt x="1142900" y="80621"/>
                  <a:pt x="1356429" y="0"/>
                </a:cubicBezTo>
                <a:cubicBezTo>
                  <a:pt x="1569958" y="-80621"/>
                  <a:pt x="1721461" y="10092"/>
                  <a:pt x="2034644" y="0"/>
                </a:cubicBezTo>
                <a:cubicBezTo>
                  <a:pt x="2347828" y="-10092"/>
                  <a:pt x="2280646" y="24725"/>
                  <a:pt x="2407106" y="0"/>
                </a:cubicBezTo>
                <a:cubicBezTo>
                  <a:pt x="2533566" y="-24725"/>
                  <a:pt x="2733656" y="27633"/>
                  <a:pt x="2901869" y="0"/>
                </a:cubicBezTo>
                <a:cubicBezTo>
                  <a:pt x="3070082" y="-27633"/>
                  <a:pt x="3302231" y="28616"/>
                  <a:pt x="3457783" y="0"/>
                </a:cubicBezTo>
                <a:cubicBezTo>
                  <a:pt x="3613335" y="-28616"/>
                  <a:pt x="3775570" y="35155"/>
                  <a:pt x="3952546" y="0"/>
                </a:cubicBezTo>
                <a:cubicBezTo>
                  <a:pt x="4129522" y="-35155"/>
                  <a:pt x="4388569" y="35566"/>
                  <a:pt x="4630761" y="0"/>
                </a:cubicBezTo>
                <a:cubicBezTo>
                  <a:pt x="4872954" y="-35566"/>
                  <a:pt x="4989822" y="6167"/>
                  <a:pt x="5308975" y="0"/>
                </a:cubicBezTo>
                <a:cubicBezTo>
                  <a:pt x="5628128" y="-6167"/>
                  <a:pt x="5833202" y="64791"/>
                  <a:pt x="6115050" y="0"/>
                </a:cubicBezTo>
                <a:cubicBezTo>
                  <a:pt x="6169261" y="129297"/>
                  <a:pt x="6055072" y="440247"/>
                  <a:pt x="6115050" y="621078"/>
                </a:cubicBezTo>
                <a:cubicBezTo>
                  <a:pt x="6175028" y="801909"/>
                  <a:pt x="6060734" y="1071569"/>
                  <a:pt x="6115050" y="1242155"/>
                </a:cubicBezTo>
                <a:cubicBezTo>
                  <a:pt x="6169366" y="1412741"/>
                  <a:pt x="6103914" y="1539154"/>
                  <a:pt x="6115050" y="1679210"/>
                </a:cubicBezTo>
                <a:cubicBezTo>
                  <a:pt x="6126186" y="1819267"/>
                  <a:pt x="6104835" y="1980226"/>
                  <a:pt x="6115050" y="2116265"/>
                </a:cubicBezTo>
                <a:cubicBezTo>
                  <a:pt x="6125265" y="2252305"/>
                  <a:pt x="6085904" y="2529492"/>
                  <a:pt x="6115050" y="2645331"/>
                </a:cubicBezTo>
                <a:cubicBezTo>
                  <a:pt x="6144196" y="2761170"/>
                  <a:pt x="6065204" y="2935869"/>
                  <a:pt x="6115050" y="3174397"/>
                </a:cubicBezTo>
                <a:cubicBezTo>
                  <a:pt x="6164896" y="3412925"/>
                  <a:pt x="6068208" y="3511648"/>
                  <a:pt x="6115050" y="3795474"/>
                </a:cubicBezTo>
                <a:cubicBezTo>
                  <a:pt x="6161892" y="4079300"/>
                  <a:pt x="6042326" y="4283630"/>
                  <a:pt x="6115050" y="4600575"/>
                </a:cubicBezTo>
                <a:cubicBezTo>
                  <a:pt x="5946201" y="4604063"/>
                  <a:pt x="5831200" y="4555218"/>
                  <a:pt x="5681437" y="4600575"/>
                </a:cubicBezTo>
                <a:cubicBezTo>
                  <a:pt x="5531674" y="4645932"/>
                  <a:pt x="5345552" y="4560032"/>
                  <a:pt x="5064373" y="4600575"/>
                </a:cubicBezTo>
                <a:cubicBezTo>
                  <a:pt x="4783194" y="4641118"/>
                  <a:pt x="4752824" y="4543979"/>
                  <a:pt x="4447309" y="4600575"/>
                </a:cubicBezTo>
                <a:cubicBezTo>
                  <a:pt x="4141794" y="4657171"/>
                  <a:pt x="4062635" y="4552561"/>
                  <a:pt x="3952546" y="4600575"/>
                </a:cubicBezTo>
                <a:cubicBezTo>
                  <a:pt x="3842457" y="4648589"/>
                  <a:pt x="3459478" y="4587161"/>
                  <a:pt x="3335482" y="4600575"/>
                </a:cubicBezTo>
                <a:cubicBezTo>
                  <a:pt x="3211486" y="4613989"/>
                  <a:pt x="3117058" y="4560854"/>
                  <a:pt x="2963020" y="4600575"/>
                </a:cubicBezTo>
                <a:cubicBezTo>
                  <a:pt x="2808982" y="4640296"/>
                  <a:pt x="2642218" y="4553714"/>
                  <a:pt x="2345956" y="4600575"/>
                </a:cubicBezTo>
                <a:cubicBezTo>
                  <a:pt x="2049694" y="4647436"/>
                  <a:pt x="1891995" y="4561330"/>
                  <a:pt x="1667741" y="4600575"/>
                </a:cubicBezTo>
                <a:cubicBezTo>
                  <a:pt x="1443488" y="4639820"/>
                  <a:pt x="1402823" y="4570761"/>
                  <a:pt x="1172978" y="4600575"/>
                </a:cubicBezTo>
                <a:cubicBezTo>
                  <a:pt x="943133" y="4630389"/>
                  <a:pt x="833351" y="4589033"/>
                  <a:pt x="739365" y="4600575"/>
                </a:cubicBezTo>
                <a:cubicBezTo>
                  <a:pt x="645379" y="4612117"/>
                  <a:pt x="306859" y="4530133"/>
                  <a:pt x="0" y="4600575"/>
                </a:cubicBezTo>
                <a:cubicBezTo>
                  <a:pt x="-10902" y="4339370"/>
                  <a:pt x="38800" y="4126422"/>
                  <a:pt x="0" y="3933492"/>
                </a:cubicBezTo>
                <a:cubicBezTo>
                  <a:pt x="-38800" y="3740562"/>
                  <a:pt x="25219" y="3533249"/>
                  <a:pt x="0" y="3312414"/>
                </a:cubicBezTo>
                <a:cubicBezTo>
                  <a:pt x="-25219" y="3091579"/>
                  <a:pt x="52921" y="2879820"/>
                  <a:pt x="0" y="2691336"/>
                </a:cubicBezTo>
                <a:cubicBezTo>
                  <a:pt x="-52921" y="2502852"/>
                  <a:pt x="34085" y="2424263"/>
                  <a:pt x="0" y="2162270"/>
                </a:cubicBezTo>
                <a:cubicBezTo>
                  <a:pt x="-34085" y="1900277"/>
                  <a:pt x="53095" y="1791731"/>
                  <a:pt x="0" y="1495187"/>
                </a:cubicBezTo>
                <a:cubicBezTo>
                  <a:pt x="-53095" y="1198643"/>
                  <a:pt x="55613" y="1223378"/>
                  <a:pt x="0" y="1012126"/>
                </a:cubicBezTo>
                <a:cubicBezTo>
                  <a:pt x="-55613" y="800874"/>
                  <a:pt x="15814" y="756445"/>
                  <a:pt x="0" y="575072"/>
                </a:cubicBezTo>
                <a:cubicBezTo>
                  <a:pt x="-15814" y="393699"/>
                  <a:pt x="22440" y="120454"/>
                  <a:pt x="0" y="0"/>
                </a:cubicBezTo>
                <a:close/>
              </a:path>
            </a:pathLst>
          </a:custGeom>
          <a:noFill/>
          <a:ln>
            <a:solidFill>
              <a:schemeClr val="tx1"/>
            </a:solidFill>
            <a:extLst>
              <a:ext uri="{C807C97D-BFC1-408E-A445-0C87EB9F89A2}">
                <ask:lineSketchStyleProps xmlns:ask="http://schemas.microsoft.com/office/drawing/2018/sketchyshapes" xmlns="" sd="2672091278">
                  <a:custGeom>
                    <a:avLst/>
                    <a:gdLst>
                      <a:gd name="connsiteX0" fmla="*/ 0 w 7262191"/>
                      <a:gd name="connsiteY0" fmla="*/ 0 h 5463611"/>
                      <a:gd name="connsiteX1" fmla="*/ 805443 w 7262191"/>
                      <a:gd name="connsiteY1" fmla="*/ 0 h 5463611"/>
                      <a:gd name="connsiteX2" fmla="*/ 1610885 w 7262191"/>
                      <a:gd name="connsiteY2" fmla="*/ 0 h 5463611"/>
                      <a:gd name="connsiteX3" fmla="*/ 2416329 w 7262191"/>
                      <a:gd name="connsiteY3" fmla="*/ 0 h 5463611"/>
                      <a:gd name="connsiteX4" fmla="*/ 2858662 w 7262191"/>
                      <a:gd name="connsiteY4" fmla="*/ 0 h 5463611"/>
                      <a:gd name="connsiteX5" fmla="*/ 3446239 w 7262191"/>
                      <a:gd name="connsiteY5" fmla="*/ 0 h 5463611"/>
                      <a:gd name="connsiteX6" fmla="*/ 4106439 w 7262191"/>
                      <a:gd name="connsiteY6" fmla="*/ 0 h 5463611"/>
                      <a:gd name="connsiteX7" fmla="*/ 4694016 w 7262191"/>
                      <a:gd name="connsiteY7" fmla="*/ 0 h 5463611"/>
                      <a:gd name="connsiteX8" fmla="*/ 5499459 w 7262191"/>
                      <a:gd name="connsiteY8" fmla="*/ 0 h 5463611"/>
                      <a:gd name="connsiteX9" fmla="*/ 6304901 w 7262191"/>
                      <a:gd name="connsiteY9" fmla="*/ 0 h 5463611"/>
                      <a:gd name="connsiteX10" fmla="*/ 7262191 w 7262191"/>
                      <a:gd name="connsiteY10" fmla="*/ 0 h 5463611"/>
                      <a:gd name="connsiteX11" fmla="*/ 7262191 w 7262191"/>
                      <a:gd name="connsiteY11" fmla="*/ 737587 h 5463611"/>
                      <a:gd name="connsiteX12" fmla="*/ 7262191 w 7262191"/>
                      <a:gd name="connsiteY12" fmla="*/ 1475174 h 5463611"/>
                      <a:gd name="connsiteX13" fmla="*/ 7262191 w 7262191"/>
                      <a:gd name="connsiteY13" fmla="*/ 1994218 h 5463611"/>
                      <a:gd name="connsiteX14" fmla="*/ 7262191 w 7262191"/>
                      <a:gd name="connsiteY14" fmla="*/ 2513261 h 5463611"/>
                      <a:gd name="connsiteX15" fmla="*/ 7262191 w 7262191"/>
                      <a:gd name="connsiteY15" fmla="*/ 3141576 h 5463611"/>
                      <a:gd name="connsiteX16" fmla="*/ 7262191 w 7262191"/>
                      <a:gd name="connsiteY16" fmla="*/ 3769891 h 5463611"/>
                      <a:gd name="connsiteX17" fmla="*/ 7262191 w 7262191"/>
                      <a:gd name="connsiteY17" fmla="*/ 4507478 h 5463611"/>
                      <a:gd name="connsiteX18" fmla="*/ 7262191 w 7262191"/>
                      <a:gd name="connsiteY18" fmla="*/ 5463611 h 5463611"/>
                      <a:gd name="connsiteX19" fmla="*/ 6747235 w 7262191"/>
                      <a:gd name="connsiteY19" fmla="*/ 5463611 h 5463611"/>
                      <a:gd name="connsiteX20" fmla="*/ 6014414 w 7262191"/>
                      <a:gd name="connsiteY20" fmla="*/ 5463611 h 5463611"/>
                      <a:gd name="connsiteX21" fmla="*/ 5281593 w 7262191"/>
                      <a:gd name="connsiteY21" fmla="*/ 5463611 h 5463611"/>
                      <a:gd name="connsiteX22" fmla="*/ 4694016 w 7262191"/>
                      <a:gd name="connsiteY22" fmla="*/ 5463611 h 5463611"/>
                      <a:gd name="connsiteX23" fmla="*/ 3961195 w 7262191"/>
                      <a:gd name="connsiteY23" fmla="*/ 5463611 h 5463611"/>
                      <a:gd name="connsiteX24" fmla="*/ 3518862 w 7262191"/>
                      <a:gd name="connsiteY24" fmla="*/ 5463611 h 5463611"/>
                      <a:gd name="connsiteX25" fmla="*/ 2786041 w 7262191"/>
                      <a:gd name="connsiteY25" fmla="*/ 5463611 h 5463611"/>
                      <a:gd name="connsiteX26" fmla="*/ 1980597 w 7262191"/>
                      <a:gd name="connsiteY26" fmla="*/ 5463611 h 5463611"/>
                      <a:gd name="connsiteX27" fmla="*/ 1393020 w 7262191"/>
                      <a:gd name="connsiteY27" fmla="*/ 5463611 h 5463611"/>
                      <a:gd name="connsiteX28" fmla="*/ 878064 w 7262191"/>
                      <a:gd name="connsiteY28" fmla="*/ 5463611 h 5463611"/>
                      <a:gd name="connsiteX29" fmla="*/ 0 w 7262191"/>
                      <a:gd name="connsiteY29" fmla="*/ 5463611 h 5463611"/>
                      <a:gd name="connsiteX30" fmla="*/ 0 w 7262191"/>
                      <a:gd name="connsiteY30" fmla="*/ 4671387 h 5463611"/>
                      <a:gd name="connsiteX31" fmla="*/ 0 w 7262191"/>
                      <a:gd name="connsiteY31" fmla="*/ 3933799 h 5463611"/>
                      <a:gd name="connsiteX32" fmla="*/ 0 w 7262191"/>
                      <a:gd name="connsiteY32" fmla="*/ 3196211 h 5463611"/>
                      <a:gd name="connsiteX33" fmla="*/ 0 w 7262191"/>
                      <a:gd name="connsiteY33" fmla="*/ 2567896 h 5463611"/>
                      <a:gd name="connsiteX34" fmla="*/ 0 w 7262191"/>
                      <a:gd name="connsiteY34" fmla="*/ 1775673 h 5463611"/>
                      <a:gd name="connsiteX35" fmla="*/ 0 w 7262191"/>
                      <a:gd name="connsiteY35" fmla="*/ 1201993 h 5463611"/>
                      <a:gd name="connsiteX36" fmla="*/ 0 w 7262191"/>
                      <a:gd name="connsiteY36" fmla="*/ 682951 h 5463611"/>
                      <a:gd name="connsiteX37" fmla="*/ 0 w 7262191"/>
                      <a:gd name="connsiteY37" fmla="*/ 0 h 5463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7262191" h="5463611" extrusionOk="0">
                        <a:moveTo>
                          <a:pt x="0" y="0"/>
                        </a:moveTo>
                        <a:cubicBezTo>
                          <a:pt x="308175" y="-62622"/>
                          <a:pt x="538492" y="34229"/>
                          <a:pt x="805443" y="0"/>
                        </a:cubicBezTo>
                        <a:cubicBezTo>
                          <a:pt x="1094210" y="-50866"/>
                          <a:pt x="1373475" y="122602"/>
                          <a:pt x="1610885" y="0"/>
                        </a:cubicBezTo>
                        <a:cubicBezTo>
                          <a:pt x="1879840" y="-78568"/>
                          <a:pt x="2001435" y="38110"/>
                          <a:pt x="2416329" y="0"/>
                        </a:cubicBezTo>
                        <a:cubicBezTo>
                          <a:pt x="2779969" y="-8797"/>
                          <a:pt x="2700271" y="47052"/>
                          <a:pt x="2858662" y="0"/>
                        </a:cubicBezTo>
                        <a:cubicBezTo>
                          <a:pt x="3042558" y="-26808"/>
                          <a:pt x="3242481" y="27849"/>
                          <a:pt x="3446239" y="0"/>
                        </a:cubicBezTo>
                        <a:cubicBezTo>
                          <a:pt x="3695843" y="-47487"/>
                          <a:pt x="3901498" y="53575"/>
                          <a:pt x="4106439" y="0"/>
                        </a:cubicBezTo>
                        <a:cubicBezTo>
                          <a:pt x="4345693" y="-34984"/>
                          <a:pt x="4497679" y="27329"/>
                          <a:pt x="4694016" y="0"/>
                        </a:cubicBezTo>
                        <a:cubicBezTo>
                          <a:pt x="4897486" y="-40545"/>
                          <a:pt x="5205346" y="58060"/>
                          <a:pt x="5499459" y="0"/>
                        </a:cubicBezTo>
                        <a:cubicBezTo>
                          <a:pt x="5790422" y="-42864"/>
                          <a:pt x="5921526" y="8353"/>
                          <a:pt x="6304901" y="0"/>
                        </a:cubicBezTo>
                        <a:cubicBezTo>
                          <a:pt x="6711168" y="58178"/>
                          <a:pt x="6902401" y="70229"/>
                          <a:pt x="7262191" y="0"/>
                        </a:cubicBezTo>
                        <a:cubicBezTo>
                          <a:pt x="7278639" y="198759"/>
                          <a:pt x="7211414" y="529239"/>
                          <a:pt x="7262191" y="737587"/>
                        </a:cubicBezTo>
                        <a:cubicBezTo>
                          <a:pt x="7308753" y="995018"/>
                          <a:pt x="7228544" y="1287890"/>
                          <a:pt x="7262191" y="1475174"/>
                        </a:cubicBezTo>
                        <a:cubicBezTo>
                          <a:pt x="7316957" y="1671165"/>
                          <a:pt x="7247625" y="1840716"/>
                          <a:pt x="7262191" y="1994218"/>
                        </a:cubicBezTo>
                        <a:cubicBezTo>
                          <a:pt x="7287537" y="2176464"/>
                          <a:pt x="7225936" y="2345534"/>
                          <a:pt x="7262191" y="2513261"/>
                        </a:cubicBezTo>
                        <a:cubicBezTo>
                          <a:pt x="7286350" y="2671810"/>
                          <a:pt x="7218784" y="3014917"/>
                          <a:pt x="7262191" y="3141576"/>
                        </a:cubicBezTo>
                        <a:cubicBezTo>
                          <a:pt x="7297350" y="3217583"/>
                          <a:pt x="7220825" y="3527109"/>
                          <a:pt x="7262191" y="3769891"/>
                        </a:cubicBezTo>
                        <a:cubicBezTo>
                          <a:pt x="7344101" y="4050851"/>
                          <a:pt x="7199438" y="4167389"/>
                          <a:pt x="7262191" y="4507478"/>
                        </a:cubicBezTo>
                        <a:cubicBezTo>
                          <a:pt x="7347517" y="4797628"/>
                          <a:pt x="7198400" y="5135267"/>
                          <a:pt x="7262191" y="5463611"/>
                        </a:cubicBezTo>
                        <a:cubicBezTo>
                          <a:pt x="7074729" y="5462470"/>
                          <a:pt x="6917706" y="5399473"/>
                          <a:pt x="6747235" y="5463611"/>
                        </a:cubicBezTo>
                        <a:cubicBezTo>
                          <a:pt x="6596830" y="5563137"/>
                          <a:pt x="6380582" y="5350193"/>
                          <a:pt x="6014414" y="5463611"/>
                        </a:cubicBezTo>
                        <a:cubicBezTo>
                          <a:pt x="5705482" y="5509082"/>
                          <a:pt x="5642125" y="5399077"/>
                          <a:pt x="5281593" y="5463611"/>
                        </a:cubicBezTo>
                        <a:cubicBezTo>
                          <a:pt x="4900399" y="5548432"/>
                          <a:pt x="4794185" y="5408384"/>
                          <a:pt x="4694016" y="5463611"/>
                        </a:cubicBezTo>
                        <a:cubicBezTo>
                          <a:pt x="4564022" y="5528487"/>
                          <a:pt x="4121135" y="5420103"/>
                          <a:pt x="3961195" y="5463611"/>
                        </a:cubicBezTo>
                        <a:cubicBezTo>
                          <a:pt x="3833469" y="5493376"/>
                          <a:pt x="3686438" y="5387466"/>
                          <a:pt x="3518862" y="5463611"/>
                        </a:cubicBezTo>
                        <a:cubicBezTo>
                          <a:pt x="3360210" y="5538538"/>
                          <a:pt x="3112122" y="5424224"/>
                          <a:pt x="2786041" y="5463611"/>
                        </a:cubicBezTo>
                        <a:cubicBezTo>
                          <a:pt x="2415977" y="5506397"/>
                          <a:pt x="2276590" y="5388404"/>
                          <a:pt x="1980597" y="5463611"/>
                        </a:cubicBezTo>
                        <a:cubicBezTo>
                          <a:pt x="1713608" y="5515170"/>
                          <a:pt x="1671453" y="5436346"/>
                          <a:pt x="1393020" y="5463611"/>
                        </a:cubicBezTo>
                        <a:cubicBezTo>
                          <a:pt x="1134375" y="5507641"/>
                          <a:pt x="981963" y="5442265"/>
                          <a:pt x="878064" y="5463611"/>
                        </a:cubicBezTo>
                        <a:cubicBezTo>
                          <a:pt x="834005" y="5522644"/>
                          <a:pt x="328387" y="5384825"/>
                          <a:pt x="0" y="5463611"/>
                        </a:cubicBezTo>
                        <a:cubicBezTo>
                          <a:pt x="-49712" y="5211386"/>
                          <a:pt x="98307" y="4888397"/>
                          <a:pt x="0" y="4671387"/>
                        </a:cubicBezTo>
                        <a:cubicBezTo>
                          <a:pt x="-39521" y="4511045"/>
                          <a:pt x="46441" y="4214438"/>
                          <a:pt x="0" y="3933799"/>
                        </a:cubicBezTo>
                        <a:cubicBezTo>
                          <a:pt x="-86270" y="3651823"/>
                          <a:pt x="92572" y="3375659"/>
                          <a:pt x="0" y="3196211"/>
                        </a:cubicBezTo>
                        <a:cubicBezTo>
                          <a:pt x="-31510" y="2994394"/>
                          <a:pt x="56932" y="2884450"/>
                          <a:pt x="0" y="2567896"/>
                        </a:cubicBezTo>
                        <a:cubicBezTo>
                          <a:pt x="-42577" y="2251908"/>
                          <a:pt x="74655" y="2140945"/>
                          <a:pt x="0" y="1775673"/>
                        </a:cubicBezTo>
                        <a:cubicBezTo>
                          <a:pt x="-55198" y="1430478"/>
                          <a:pt x="62206" y="1463027"/>
                          <a:pt x="0" y="1201993"/>
                        </a:cubicBezTo>
                        <a:cubicBezTo>
                          <a:pt x="-63114" y="926820"/>
                          <a:pt x="12368" y="909350"/>
                          <a:pt x="0" y="682951"/>
                        </a:cubicBezTo>
                        <a:cubicBezTo>
                          <a:pt x="-21986" y="457265"/>
                          <a:pt x="-10818" y="156017"/>
                          <a:pt x="0" y="0"/>
                        </a:cubicBezTo>
                        <a:close/>
                      </a:path>
                    </a:pathLst>
                  </a:custGeom>
                  <ask:type>
                    <ask:lineSketchScribble/>
                  </ask:type>
                </ask:lineSketchStyleProps>
              </a:ext>
            </a:extLst>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91928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653" y="974307"/>
            <a:ext cx="8759131" cy="706780"/>
          </a:xfrm>
        </p:spPr>
        <p:txBody>
          <a:bodyPr>
            <a:normAutofit/>
          </a:bodyPr>
          <a:lstStyle/>
          <a:p>
            <a:r>
              <a:rPr lang="en-US" sz="3999" dirty="0">
                <a:solidFill>
                  <a:srgbClr val="FFFFFF"/>
                </a:solidFill>
                <a:latin typeface="Times New Roman" panose="02020603050405020304" pitchFamily="18" charset="0"/>
                <a:cs typeface="Times New Roman" panose="02020603050405020304" pitchFamily="18" charset="0"/>
              </a:rPr>
              <a:t>Server OS</a:t>
            </a:r>
          </a:p>
        </p:txBody>
      </p:sp>
      <p:graphicFrame>
        <p:nvGraphicFramePr>
          <p:cNvPr id="20" name="Content Placeholder 2">
            <a:extLst>
              <a:ext uri="{FF2B5EF4-FFF2-40B4-BE49-F238E27FC236}">
                <a16:creationId xmlns:a16="http://schemas.microsoft.com/office/drawing/2014/main" xmlns="" id="{740986A8-C8F8-4DF6-A952-431249299A80}"/>
              </a:ext>
            </a:extLst>
          </p:cNvPr>
          <p:cNvGraphicFramePr/>
          <p:nvPr/>
        </p:nvGraphicFramePr>
        <p:xfrm>
          <a:off x="1286599" y="2324388"/>
          <a:ext cx="9622876" cy="342179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33229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3A72007-A92D-4059-ABD3-9A8638BCDFC1}"/>
              </a:ext>
            </a:extLst>
          </p:cNvPr>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Boot Loader File</a:t>
            </a:r>
          </a:p>
        </p:txBody>
      </p:sp>
      <p:sp>
        <p:nvSpPr>
          <p:cNvPr id="3" name="Rectangle 2">
            <a:extLst>
              <a:ext uri="{FF2B5EF4-FFF2-40B4-BE49-F238E27FC236}">
                <a16:creationId xmlns:a16="http://schemas.microsoft.com/office/drawing/2014/main" xmlns="" id="{84C7DB20-74B0-49F5-BDF3-7FC7409B351C}"/>
              </a:ext>
            </a:extLst>
          </p:cNvPr>
          <p:cNvSpPr/>
          <p:nvPr/>
        </p:nvSpPr>
        <p:spPr>
          <a:xfrm>
            <a:off x="1706433" y="3577580"/>
            <a:ext cx="1125122" cy="520369"/>
          </a:xfrm>
          <a:custGeom>
            <a:avLst/>
            <a:gdLst>
              <a:gd name="connsiteX0" fmla="*/ 0 w 1125415"/>
              <a:gd name="connsiteY0" fmla="*/ 0 h 520505"/>
              <a:gd name="connsiteX1" fmla="*/ 573962 w 1125415"/>
              <a:gd name="connsiteY1" fmla="*/ 0 h 520505"/>
              <a:gd name="connsiteX2" fmla="*/ 1125415 w 1125415"/>
              <a:gd name="connsiteY2" fmla="*/ 0 h 520505"/>
              <a:gd name="connsiteX3" fmla="*/ 1125415 w 1125415"/>
              <a:gd name="connsiteY3" fmla="*/ 520505 h 520505"/>
              <a:gd name="connsiteX4" fmla="*/ 540199 w 1125415"/>
              <a:gd name="connsiteY4" fmla="*/ 520505 h 520505"/>
              <a:gd name="connsiteX5" fmla="*/ 0 w 1125415"/>
              <a:gd name="connsiteY5" fmla="*/ 520505 h 520505"/>
              <a:gd name="connsiteX6" fmla="*/ 0 w 1125415"/>
              <a:gd name="connsiteY6" fmla="*/ 0 h 520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415" h="520505" fill="none" extrusionOk="0">
                <a:moveTo>
                  <a:pt x="0" y="0"/>
                </a:moveTo>
                <a:cubicBezTo>
                  <a:pt x="156297" y="-29523"/>
                  <a:pt x="386175" y="24906"/>
                  <a:pt x="573962" y="0"/>
                </a:cubicBezTo>
                <a:cubicBezTo>
                  <a:pt x="761749" y="-24906"/>
                  <a:pt x="869282" y="38166"/>
                  <a:pt x="1125415" y="0"/>
                </a:cubicBezTo>
                <a:cubicBezTo>
                  <a:pt x="1147515" y="172109"/>
                  <a:pt x="1100381" y="413904"/>
                  <a:pt x="1125415" y="520505"/>
                </a:cubicBezTo>
                <a:cubicBezTo>
                  <a:pt x="836304" y="565765"/>
                  <a:pt x="711479" y="464411"/>
                  <a:pt x="540199" y="520505"/>
                </a:cubicBezTo>
                <a:cubicBezTo>
                  <a:pt x="368919" y="576599"/>
                  <a:pt x="153611" y="484289"/>
                  <a:pt x="0" y="520505"/>
                </a:cubicBezTo>
                <a:cubicBezTo>
                  <a:pt x="-1244" y="275045"/>
                  <a:pt x="14824" y="255548"/>
                  <a:pt x="0" y="0"/>
                </a:cubicBezTo>
                <a:close/>
              </a:path>
              <a:path w="1125415" h="520505" stroke="0" extrusionOk="0">
                <a:moveTo>
                  <a:pt x="0" y="0"/>
                </a:moveTo>
                <a:cubicBezTo>
                  <a:pt x="220574" y="-28165"/>
                  <a:pt x="364603" y="55019"/>
                  <a:pt x="540199" y="0"/>
                </a:cubicBezTo>
                <a:cubicBezTo>
                  <a:pt x="715795" y="-55019"/>
                  <a:pt x="879416" y="43308"/>
                  <a:pt x="1125415" y="0"/>
                </a:cubicBezTo>
                <a:cubicBezTo>
                  <a:pt x="1150950" y="234447"/>
                  <a:pt x="1093761" y="293669"/>
                  <a:pt x="1125415" y="520505"/>
                </a:cubicBezTo>
                <a:cubicBezTo>
                  <a:pt x="849955" y="571929"/>
                  <a:pt x="761790" y="506772"/>
                  <a:pt x="551453" y="520505"/>
                </a:cubicBezTo>
                <a:cubicBezTo>
                  <a:pt x="341116" y="534238"/>
                  <a:pt x="197597" y="498529"/>
                  <a:pt x="0" y="520505"/>
                </a:cubicBezTo>
                <a:cubicBezTo>
                  <a:pt x="-51359" y="361067"/>
                  <a:pt x="40116" y="230097"/>
                  <a:pt x="0" y="0"/>
                </a:cubicBezTo>
                <a:close/>
              </a:path>
            </a:pathLst>
          </a:custGeom>
          <a:solidFill>
            <a:srgbClr val="92D050"/>
          </a:solidFill>
          <a:ln>
            <a:extLst>
              <a:ext uri="{C807C97D-BFC1-408E-A445-0C87EB9F89A2}">
                <ask:lineSketchStyleProps xmlns:ask="http://schemas.microsoft.com/office/drawing/2018/sketchyshapes" xmlns="" sd="158228927">
                  <a:custGeom>
                    <a:avLst/>
                    <a:gdLst>
                      <a:gd name="connsiteX0" fmla="*/ 0 w 1125122"/>
                      <a:gd name="connsiteY0" fmla="*/ 0 h 520369"/>
                      <a:gd name="connsiteX1" fmla="*/ 573812 w 1125122"/>
                      <a:gd name="connsiteY1" fmla="*/ 0 h 520369"/>
                      <a:gd name="connsiteX2" fmla="*/ 1125122 w 1125122"/>
                      <a:gd name="connsiteY2" fmla="*/ 0 h 520369"/>
                      <a:gd name="connsiteX3" fmla="*/ 1125122 w 1125122"/>
                      <a:gd name="connsiteY3" fmla="*/ 520369 h 520369"/>
                      <a:gd name="connsiteX4" fmla="*/ 540059 w 1125122"/>
                      <a:gd name="connsiteY4" fmla="*/ 520369 h 520369"/>
                      <a:gd name="connsiteX5" fmla="*/ 0 w 1125122"/>
                      <a:gd name="connsiteY5" fmla="*/ 520369 h 520369"/>
                      <a:gd name="connsiteX6" fmla="*/ 0 w 1125122"/>
                      <a:gd name="connsiteY6" fmla="*/ 0 h 520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122" h="520369" fill="none" extrusionOk="0">
                        <a:moveTo>
                          <a:pt x="0" y="0"/>
                        </a:moveTo>
                        <a:cubicBezTo>
                          <a:pt x="224633" y="-25405"/>
                          <a:pt x="396828" y="41449"/>
                          <a:pt x="573812" y="0"/>
                        </a:cubicBezTo>
                        <a:cubicBezTo>
                          <a:pt x="750796" y="-41449"/>
                          <a:pt x="934454" y="52246"/>
                          <a:pt x="1125122" y="0"/>
                        </a:cubicBezTo>
                        <a:cubicBezTo>
                          <a:pt x="1165920" y="156504"/>
                          <a:pt x="1074386" y="284383"/>
                          <a:pt x="1125122" y="520369"/>
                        </a:cubicBezTo>
                        <a:cubicBezTo>
                          <a:pt x="986679" y="569131"/>
                          <a:pt x="810353" y="478058"/>
                          <a:pt x="540059" y="520369"/>
                        </a:cubicBezTo>
                        <a:cubicBezTo>
                          <a:pt x="269765" y="562680"/>
                          <a:pt x="226384" y="505913"/>
                          <a:pt x="0" y="520369"/>
                        </a:cubicBezTo>
                        <a:cubicBezTo>
                          <a:pt x="-55417" y="316973"/>
                          <a:pt x="35870" y="123298"/>
                          <a:pt x="0" y="0"/>
                        </a:cubicBezTo>
                        <a:close/>
                      </a:path>
                      <a:path w="1125122" h="520369" stroke="0" extrusionOk="0">
                        <a:moveTo>
                          <a:pt x="0" y="0"/>
                        </a:moveTo>
                        <a:cubicBezTo>
                          <a:pt x="112952" y="-20472"/>
                          <a:pt x="296495" y="30942"/>
                          <a:pt x="540059" y="0"/>
                        </a:cubicBezTo>
                        <a:cubicBezTo>
                          <a:pt x="783623" y="-30942"/>
                          <a:pt x="870208" y="12865"/>
                          <a:pt x="1125122" y="0"/>
                        </a:cubicBezTo>
                        <a:cubicBezTo>
                          <a:pt x="1157391" y="181570"/>
                          <a:pt x="1121635" y="303798"/>
                          <a:pt x="1125122" y="520369"/>
                        </a:cubicBezTo>
                        <a:cubicBezTo>
                          <a:pt x="860205" y="523298"/>
                          <a:pt x="769281" y="495631"/>
                          <a:pt x="551310" y="520369"/>
                        </a:cubicBezTo>
                        <a:cubicBezTo>
                          <a:pt x="333339" y="545107"/>
                          <a:pt x="243144" y="519472"/>
                          <a:pt x="0" y="520369"/>
                        </a:cubicBezTo>
                        <a:cubicBezTo>
                          <a:pt x="-16963" y="384737"/>
                          <a:pt x="48575" y="242334"/>
                          <a:pt x="0" y="0"/>
                        </a:cubicBezTo>
                        <a:close/>
                      </a:path>
                    </a:pathLst>
                  </a:custGeom>
                  <ask:type>
                    <ask:lineSketchScribble/>
                  </ask:type>
                </ask:lineSketchStyleProps>
              </a:ext>
            </a:extLst>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999" dirty="0">
                <a:solidFill>
                  <a:schemeClr val="bg2">
                    <a:lumMod val="10000"/>
                  </a:schemeClr>
                </a:solidFill>
                <a:latin typeface="Times New Roman" panose="02020603050405020304" pitchFamily="18" charset="0"/>
                <a:cs typeface="Times New Roman" panose="02020603050405020304" pitchFamily="18" charset="0"/>
              </a:rPr>
              <a:t>/</a:t>
            </a:r>
          </a:p>
        </p:txBody>
      </p:sp>
      <p:sp>
        <p:nvSpPr>
          <p:cNvPr id="4" name="Rectangle 3">
            <a:extLst>
              <a:ext uri="{FF2B5EF4-FFF2-40B4-BE49-F238E27FC236}">
                <a16:creationId xmlns:a16="http://schemas.microsoft.com/office/drawing/2014/main" xmlns="" id="{982A2A32-EF6D-4C63-9DBF-D9E1A911B84B}"/>
              </a:ext>
            </a:extLst>
          </p:cNvPr>
          <p:cNvSpPr/>
          <p:nvPr/>
        </p:nvSpPr>
        <p:spPr>
          <a:xfrm>
            <a:off x="3900423" y="3577580"/>
            <a:ext cx="1125122" cy="520369"/>
          </a:xfrm>
          <a:custGeom>
            <a:avLst/>
            <a:gdLst>
              <a:gd name="connsiteX0" fmla="*/ 0 w 1125415"/>
              <a:gd name="connsiteY0" fmla="*/ 0 h 520505"/>
              <a:gd name="connsiteX1" fmla="*/ 573962 w 1125415"/>
              <a:gd name="connsiteY1" fmla="*/ 0 h 520505"/>
              <a:gd name="connsiteX2" fmla="*/ 1125415 w 1125415"/>
              <a:gd name="connsiteY2" fmla="*/ 0 h 520505"/>
              <a:gd name="connsiteX3" fmla="*/ 1125415 w 1125415"/>
              <a:gd name="connsiteY3" fmla="*/ 520505 h 520505"/>
              <a:gd name="connsiteX4" fmla="*/ 540199 w 1125415"/>
              <a:gd name="connsiteY4" fmla="*/ 520505 h 520505"/>
              <a:gd name="connsiteX5" fmla="*/ 0 w 1125415"/>
              <a:gd name="connsiteY5" fmla="*/ 520505 h 520505"/>
              <a:gd name="connsiteX6" fmla="*/ 0 w 1125415"/>
              <a:gd name="connsiteY6" fmla="*/ 0 h 520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415" h="520505" fill="none" extrusionOk="0">
                <a:moveTo>
                  <a:pt x="0" y="0"/>
                </a:moveTo>
                <a:cubicBezTo>
                  <a:pt x="156297" y="-29523"/>
                  <a:pt x="386175" y="24906"/>
                  <a:pt x="573962" y="0"/>
                </a:cubicBezTo>
                <a:cubicBezTo>
                  <a:pt x="761749" y="-24906"/>
                  <a:pt x="869282" y="38166"/>
                  <a:pt x="1125415" y="0"/>
                </a:cubicBezTo>
                <a:cubicBezTo>
                  <a:pt x="1147515" y="172109"/>
                  <a:pt x="1100381" y="413904"/>
                  <a:pt x="1125415" y="520505"/>
                </a:cubicBezTo>
                <a:cubicBezTo>
                  <a:pt x="836304" y="565765"/>
                  <a:pt x="711479" y="464411"/>
                  <a:pt x="540199" y="520505"/>
                </a:cubicBezTo>
                <a:cubicBezTo>
                  <a:pt x="368919" y="576599"/>
                  <a:pt x="153611" y="484289"/>
                  <a:pt x="0" y="520505"/>
                </a:cubicBezTo>
                <a:cubicBezTo>
                  <a:pt x="-1244" y="275045"/>
                  <a:pt x="14824" y="255548"/>
                  <a:pt x="0" y="0"/>
                </a:cubicBezTo>
                <a:close/>
              </a:path>
              <a:path w="1125415" h="520505" stroke="0" extrusionOk="0">
                <a:moveTo>
                  <a:pt x="0" y="0"/>
                </a:moveTo>
                <a:cubicBezTo>
                  <a:pt x="220574" y="-28165"/>
                  <a:pt x="364603" y="55019"/>
                  <a:pt x="540199" y="0"/>
                </a:cubicBezTo>
                <a:cubicBezTo>
                  <a:pt x="715795" y="-55019"/>
                  <a:pt x="879416" y="43308"/>
                  <a:pt x="1125415" y="0"/>
                </a:cubicBezTo>
                <a:cubicBezTo>
                  <a:pt x="1150950" y="234447"/>
                  <a:pt x="1093761" y="293669"/>
                  <a:pt x="1125415" y="520505"/>
                </a:cubicBezTo>
                <a:cubicBezTo>
                  <a:pt x="849955" y="571929"/>
                  <a:pt x="761790" y="506772"/>
                  <a:pt x="551453" y="520505"/>
                </a:cubicBezTo>
                <a:cubicBezTo>
                  <a:pt x="341116" y="534238"/>
                  <a:pt x="197597" y="498529"/>
                  <a:pt x="0" y="520505"/>
                </a:cubicBezTo>
                <a:cubicBezTo>
                  <a:pt x="-51359" y="361067"/>
                  <a:pt x="40116" y="230097"/>
                  <a:pt x="0" y="0"/>
                </a:cubicBezTo>
                <a:close/>
              </a:path>
            </a:pathLst>
          </a:custGeom>
          <a:solidFill>
            <a:srgbClr val="92D050"/>
          </a:solidFill>
          <a:ln>
            <a:extLst>
              <a:ext uri="{C807C97D-BFC1-408E-A445-0C87EB9F89A2}">
                <ask:lineSketchStyleProps xmlns:ask="http://schemas.microsoft.com/office/drawing/2018/sketchyshapes" xmlns="" sd="158228927">
                  <a:custGeom>
                    <a:avLst/>
                    <a:gdLst>
                      <a:gd name="connsiteX0" fmla="*/ 0 w 1125122"/>
                      <a:gd name="connsiteY0" fmla="*/ 0 h 520369"/>
                      <a:gd name="connsiteX1" fmla="*/ 573812 w 1125122"/>
                      <a:gd name="connsiteY1" fmla="*/ 0 h 520369"/>
                      <a:gd name="connsiteX2" fmla="*/ 1125122 w 1125122"/>
                      <a:gd name="connsiteY2" fmla="*/ 0 h 520369"/>
                      <a:gd name="connsiteX3" fmla="*/ 1125122 w 1125122"/>
                      <a:gd name="connsiteY3" fmla="*/ 520369 h 520369"/>
                      <a:gd name="connsiteX4" fmla="*/ 540059 w 1125122"/>
                      <a:gd name="connsiteY4" fmla="*/ 520369 h 520369"/>
                      <a:gd name="connsiteX5" fmla="*/ 0 w 1125122"/>
                      <a:gd name="connsiteY5" fmla="*/ 520369 h 520369"/>
                      <a:gd name="connsiteX6" fmla="*/ 0 w 1125122"/>
                      <a:gd name="connsiteY6" fmla="*/ 0 h 520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122" h="520369" fill="none" extrusionOk="0">
                        <a:moveTo>
                          <a:pt x="0" y="0"/>
                        </a:moveTo>
                        <a:cubicBezTo>
                          <a:pt x="224633" y="-25405"/>
                          <a:pt x="396828" y="41449"/>
                          <a:pt x="573812" y="0"/>
                        </a:cubicBezTo>
                        <a:cubicBezTo>
                          <a:pt x="750796" y="-41449"/>
                          <a:pt x="934454" y="52246"/>
                          <a:pt x="1125122" y="0"/>
                        </a:cubicBezTo>
                        <a:cubicBezTo>
                          <a:pt x="1165920" y="156504"/>
                          <a:pt x="1074386" y="284383"/>
                          <a:pt x="1125122" y="520369"/>
                        </a:cubicBezTo>
                        <a:cubicBezTo>
                          <a:pt x="986679" y="569131"/>
                          <a:pt x="810353" y="478058"/>
                          <a:pt x="540059" y="520369"/>
                        </a:cubicBezTo>
                        <a:cubicBezTo>
                          <a:pt x="269765" y="562680"/>
                          <a:pt x="226384" y="505913"/>
                          <a:pt x="0" y="520369"/>
                        </a:cubicBezTo>
                        <a:cubicBezTo>
                          <a:pt x="-55417" y="316973"/>
                          <a:pt x="35870" y="123298"/>
                          <a:pt x="0" y="0"/>
                        </a:cubicBezTo>
                        <a:close/>
                      </a:path>
                      <a:path w="1125122" h="520369" stroke="0" extrusionOk="0">
                        <a:moveTo>
                          <a:pt x="0" y="0"/>
                        </a:moveTo>
                        <a:cubicBezTo>
                          <a:pt x="112952" y="-20472"/>
                          <a:pt x="296495" y="30942"/>
                          <a:pt x="540059" y="0"/>
                        </a:cubicBezTo>
                        <a:cubicBezTo>
                          <a:pt x="783623" y="-30942"/>
                          <a:pt x="870208" y="12865"/>
                          <a:pt x="1125122" y="0"/>
                        </a:cubicBezTo>
                        <a:cubicBezTo>
                          <a:pt x="1157391" y="181570"/>
                          <a:pt x="1121635" y="303798"/>
                          <a:pt x="1125122" y="520369"/>
                        </a:cubicBezTo>
                        <a:cubicBezTo>
                          <a:pt x="860205" y="523298"/>
                          <a:pt x="769281" y="495631"/>
                          <a:pt x="551310" y="520369"/>
                        </a:cubicBezTo>
                        <a:cubicBezTo>
                          <a:pt x="333339" y="545107"/>
                          <a:pt x="243144" y="519472"/>
                          <a:pt x="0" y="520369"/>
                        </a:cubicBezTo>
                        <a:cubicBezTo>
                          <a:pt x="-16963" y="384737"/>
                          <a:pt x="48575" y="242334"/>
                          <a:pt x="0" y="0"/>
                        </a:cubicBezTo>
                        <a:close/>
                      </a:path>
                    </a:pathLst>
                  </a:custGeom>
                  <ask:type>
                    <ask:lineSketchScribble/>
                  </ask:type>
                </ask:lineSketchStyleProps>
              </a:ext>
            </a:extLst>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999" dirty="0">
                <a:solidFill>
                  <a:schemeClr val="bg2">
                    <a:lumMod val="10000"/>
                  </a:schemeClr>
                </a:solidFill>
                <a:latin typeface="Times New Roman" panose="02020603050405020304" pitchFamily="18" charset="0"/>
                <a:cs typeface="Times New Roman" panose="02020603050405020304" pitchFamily="18" charset="0"/>
              </a:rPr>
              <a:t>/boot</a:t>
            </a:r>
          </a:p>
        </p:txBody>
      </p:sp>
      <p:sp>
        <p:nvSpPr>
          <p:cNvPr id="5" name="Rectangle 4">
            <a:extLst>
              <a:ext uri="{FF2B5EF4-FFF2-40B4-BE49-F238E27FC236}">
                <a16:creationId xmlns:a16="http://schemas.microsoft.com/office/drawing/2014/main" xmlns="" id="{A5B878FF-D7CE-4DC3-A42F-D2265C01B114}"/>
              </a:ext>
            </a:extLst>
          </p:cNvPr>
          <p:cNvSpPr/>
          <p:nvPr/>
        </p:nvSpPr>
        <p:spPr>
          <a:xfrm>
            <a:off x="6094412" y="2438400"/>
            <a:ext cx="2853595" cy="520369"/>
          </a:xfrm>
          <a:custGeom>
            <a:avLst/>
            <a:gdLst>
              <a:gd name="connsiteX0" fmla="*/ 0 w 2854338"/>
              <a:gd name="connsiteY0" fmla="*/ 0 h 520505"/>
              <a:gd name="connsiteX1" fmla="*/ 599411 w 2854338"/>
              <a:gd name="connsiteY1" fmla="*/ 0 h 520505"/>
              <a:gd name="connsiteX2" fmla="*/ 1084648 w 2854338"/>
              <a:gd name="connsiteY2" fmla="*/ 0 h 520505"/>
              <a:gd name="connsiteX3" fmla="*/ 1598429 w 2854338"/>
              <a:gd name="connsiteY3" fmla="*/ 0 h 520505"/>
              <a:gd name="connsiteX4" fmla="*/ 2083667 w 2854338"/>
              <a:gd name="connsiteY4" fmla="*/ 0 h 520505"/>
              <a:gd name="connsiteX5" fmla="*/ 2854338 w 2854338"/>
              <a:gd name="connsiteY5" fmla="*/ 0 h 520505"/>
              <a:gd name="connsiteX6" fmla="*/ 2854338 w 2854338"/>
              <a:gd name="connsiteY6" fmla="*/ 520505 h 520505"/>
              <a:gd name="connsiteX7" fmla="*/ 2254927 w 2854338"/>
              <a:gd name="connsiteY7" fmla="*/ 520505 h 520505"/>
              <a:gd name="connsiteX8" fmla="*/ 1684059 w 2854338"/>
              <a:gd name="connsiteY8" fmla="*/ 520505 h 520505"/>
              <a:gd name="connsiteX9" fmla="*/ 1056105 w 2854338"/>
              <a:gd name="connsiteY9" fmla="*/ 520505 h 520505"/>
              <a:gd name="connsiteX10" fmla="*/ 0 w 2854338"/>
              <a:gd name="connsiteY10" fmla="*/ 520505 h 520505"/>
              <a:gd name="connsiteX11" fmla="*/ 0 w 2854338"/>
              <a:gd name="connsiteY11" fmla="*/ 0 h 520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54338" h="520505" fill="none" extrusionOk="0">
                <a:moveTo>
                  <a:pt x="0" y="0"/>
                </a:moveTo>
                <a:cubicBezTo>
                  <a:pt x="248383" y="-57777"/>
                  <a:pt x="396820" y="51274"/>
                  <a:pt x="599411" y="0"/>
                </a:cubicBezTo>
                <a:cubicBezTo>
                  <a:pt x="802002" y="-51274"/>
                  <a:pt x="929354" y="21635"/>
                  <a:pt x="1084648" y="0"/>
                </a:cubicBezTo>
                <a:cubicBezTo>
                  <a:pt x="1239942" y="-21635"/>
                  <a:pt x="1373901" y="17593"/>
                  <a:pt x="1598429" y="0"/>
                </a:cubicBezTo>
                <a:cubicBezTo>
                  <a:pt x="1822957" y="-17593"/>
                  <a:pt x="1973088" y="51015"/>
                  <a:pt x="2083667" y="0"/>
                </a:cubicBezTo>
                <a:cubicBezTo>
                  <a:pt x="2194246" y="-51015"/>
                  <a:pt x="2595068" y="66812"/>
                  <a:pt x="2854338" y="0"/>
                </a:cubicBezTo>
                <a:cubicBezTo>
                  <a:pt x="2861341" y="215231"/>
                  <a:pt x="2811141" y="391789"/>
                  <a:pt x="2854338" y="520505"/>
                </a:cubicBezTo>
                <a:cubicBezTo>
                  <a:pt x="2663665" y="528369"/>
                  <a:pt x="2474834" y="455746"/>
                  <a:pt x="2254927" y="520505"/>
                </a:cubicBezTo>
                <a:cubicBezTo>
                  <a:pt x="2035020" y="585264"/>
                  <a:pt x="1889008" y="472358"/>
                  <a:pt x="1684059" y="520505"/>
                </a:cubicBezTo>
                <a:cubicBezTo>
                  <a:pt x="1479110" y="568652"/>
                  <a:pt x="1347177" y="477389"/>
                  <a:pt x="1056105" y="520505"/>
                </a:cubicBezTo>
                <a:cubicBezTo>
                  <a:pt x="765033" y="563621"/>
                  <a:pt x="524494" y="446344"/>
                  <a:pt x="0" y="520505"/>
                </a:cubicBezTo>
                <a:cubicBezTo>
                  <a:pt x="-12405" y="284079"/>
                  <a:pt x="14607" y="119490"/>
                  <a:pt x="0" y="0"/>
                </a:cubicBezTo>
                <a:close/>
              </a:path>
              <a:path w="2854338" h="520505" stroke="0" extrusionOk="0">
                <a:moveTo>
                  <a:pt x="0" y="0"/>
                </a:moveTo>
                <a:cubicBezTo>
                  <a:pt x="112291" y="-46196"/>
                  <a:pt x="268373" y="55812"/>
                  <a:pt x="513781" y="0"/>
                </a:cubicBezTo>
                <a:cubicBezTo>
                  <a:pt x="759189" y="-55812"/>
                  <a:pt x="847982" y="27136"/>
                  <a:pt x="999018" y="0"/>
                </a:cubicBezTo>
                <a:cubicBezTo>
                  <a:pt x="1150054" y="-27136"/>
                  <a:pt x="1300895" y="1562"/>
                  <a:pt x="1541343" y="0"/>
                </a:cubicBezTo>
                <a:cubicBezTo>
                  <a:pt x="1781791" y="-1562"/>
                  <a:pt x="2000799" y="5549"/>
                  <a:pt x="2140754" y="0"/>
                </a:cubicBezTo>
                <a:cubicBezTo>
                  <a:pt x="2280709" y="-5549"/>
                  <a:pt x="2516955" y="51463"/>
                  <a:pt x="2854338" y="0"/>
                </a:cubicBezTo>
                <a:cubicBezTo>
                  <a:pt x="2909573" y="149697"/>
                  <a:pt x="2843466" y="307434"/>
                  <a:pt x="2854338" y="520505"/>
                </a:cubicBezTo>
                <a:cubicBezTo>
                  <a:pt x="2725526" y="592145"/>
                  <a:pt x="2504605" y="470227"/>
                  <a:pt x="2226384" y="520505"/>
                </a:cubicBezTo>
                <a:cubicBezTo>
                  <a:pt x="1948163" y="570783"/>
                  <a:pt x="1966097" y="486942"/>
                  <a:pt x="1741146" y="520505"/>
                </a:cubicBezTo>
                <a:cubicBezTo>
                  <a:pt x="1516195" y="554068"/>
                  <a:pt x="1390802" y="503222"/>
                  <a:pt x="1113192" y="520505"/>
                </a:cubicBezTo>
                <a:cubicBezTo>
                  <a:pt x="835582" y="537788"/>
                  <a:pt x="755314" y="482587"/>
                  <a:pt x="485237" y="520505"/>
                </a:cubicBezTo>
                <a:cubicBezTo>
                  <a:pt x="215161" y="558423"/>
                  <a:pt x="222438" y="510029"/>
                  <a:pt x="0" y="520505"/>
                </a:cubicBezTo>
                <a:cubicBezTo>
                  <a:pt x="-51108" y="304785"/>
                  <a:pt x="37246" y="259587"/>
                  <a:pt x="0" y="0"/>
                </a:cubicBezTo>
                <a:close/>
              </a:path>
            </a:pathLst>
          </a:custGeom>
          <a:solidFill>
            <a:srgbClr val="92D050"/>
          </a:solidFill>
          <a:ln>
            <a:extLst>
              <a:ext uri="{C807C97D-BFC1-408E-A445-0C87EB9F89A2}">
                <ask:lineSketchStyleProps xmlns:ask="http://schemas.microsoft.com/office/drawing/2018/sketchyshapes" xmlns="" sd="158228927">
                  <a:custGeom>
                    <a:avLst/>
                    <a:gdLst>
                      <a:gd name="connsiteX0" fmla="*/ 0 w 2853595"/>
                      <a:gd name="connsiteY0" fmla="*/ 0 h 520369"/>
                      <a:gd name="connsiteX1" fmla="*/ 599255 w 2853595"/>
                      <a:gd name="connsiteY1" fmla="*/ 0 h 520369"/>
                      <a:gd name="connsiteX2" fmla="*/ 1084366 w 2853595"/>
                      <a:gd name="connsiteY2" fmla="*/ 0 h 520369"/>
                      <a:gd name="connsiteX3" fmla="*/ 1598013 w 2853595"/>
                      <a:gd name="connsiteY3" fmla="*/ 0 h 520369"/>
                      <a:gd name="connsiteX4" fmla="*/ 2083124 w 2853595"/>
                      <a:gd name="connsiteY4" fmla="*/ 0 h 520369"/>
                      <a:gd name="connsiteX5" fmla="*/ 2853595 w 2853595"/>
                      <a:gd name="connsiteY5" fmla="*/ 0 h 520369"/>
                      <a:gd name="connsiteX6" fmla="*/ 2853595 w 2853595"/>
                      <a:gd name="connsiteY6" fmla="*/ 520369 h 520369"/>
                      <a:gd name="connsiteX7" fmla="*/ 2254340 w 2853595"/>
                      <a:gd name="connsiteY7" fmla="*/ 520369 h 520369"/>
                      <a:gd name="connsiteX8" fmla="*/ 1683621 w 2853595"/>
                      <a:gd name="connsiteY8" fmla="*/ 520369 h 520369"/>
                      <a:gd name="connsiteX9" fmla="*/ 1055830 w 2853595"/>
                      <a:gd name="connsiteY9" fmla="*/ 520369 h 520369"/>
                      <a:gd name="connsiteX10" fmla="*/ 0 w 2853595"/>
                      <a:gd name="connsiteY10" fmla="*/ 520369 h 520369"/>
                      <a:gd name="connsiteX11" fmla="*/ 0 w 2853595"/>
                      <a:gd name="connsiteY11" fmla="*/ 0 h 520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53595" h="520369" fill="none" extrusionOk="0">
                        <a:moveTo>
                          <a:pt x="0" y="0"/>
                        </a:moveTo>
                        <a:cubicBezTo>
                          <a:pt x="286672" y="-35016"/>
                          <a:pt x="440547" y="67808"/>
                          <a:pt x="599255" y="0"/>
                        </a:cubicBezTo>
                        <a:cubicBezTo>
                          <a:pt x="757964" y="-67808"/>
                          <a:pt x="924552" y="38156"/>
                          <a:pt x="1084366" y="0"/>
                        </a:cubicBezTo>
                        <a:cubicBezTo>
                          <a:pt x="1244180" y="-38156"/>
                          <a:pt x="1381960" y="35645"/>
                          <a:pt x="1598013" y="0"/>
                        </a:cubicBezTo>
                        <a:cubicBezTo>
                          <a:pt x="1814066" y="-35645"/>
                          <a:pt x="1844631" y="45535"/>
                          <a:pt x="2083124" y="0"/>
                        </a:cubicBezTo>
                        <a:cubicBezTo>
                          <a:pt x="2321617" y="-45535"/>
                          <a:pt x="2643565" y="85498"/>
                          <a:pt x="2853595" y="0"/>
                        </a:cubicBezTo>
                        <a:cubicBezTo>
                          <a:pt x="2858968" y="112404"/>
                          <a:pt x="2806090" y="292329"/>
                          <a:pt x="2853595" y="520369"/>
                        </a:cubicBezTo>
                        <a:cubicBezTo>
                          <a:pt x="2692475" y="535172"/>
                          <a:pt x="2431796" y="484341"/>
                          <a:pt x="2254340" y="520369"/>
                        </a:cubicBezTo>
                        <a:cubicBezTo>
                          <a:pt x="2076884" y="556397"/>
                          <a:pt x="1844187" y="504274"/>
                          <a:pt x="1683621" y="520369"/>
                        </a:cubicBezTo>
                        <a:cubicBezTo>
                          <a:pt x="1523055" y="536464"/>
                          <a:pt x="1271196" y="455871"/>
                          <a:pt x="1055830" y="520369"/>
                        </a:cubicBezTo>
                        <a:cubicBezTo>
                          <a:pt x="840464" y="584867"/>
                          <a:pt x="279149" y="458865"/>
                          <a:pt x="0" y="520369"/>
                        </a:cubicBezTo>
                        <a:cubicBezTo>
                          <a:pt x="-20900" y="392400"/>
                          <a:pt x="21989" y="192149"/>
                          <a:pt x="0" y="0"/>
                        </a:cubicBezTo>
                        <a:close/>
                      </a:path>
                      <a:path w="2853595" h="520369" stroke="0" extrusionOk="0">
                        <a:moveTo>
                          <a:pt x="0" y="0"/>
                        </a:moveTo>
                        <a:cubicBezTo>
                          <a:pt x="184969" y="-6216"/>
                          <a:pt x="398721" y="38746"/>
                          <a:pt x="513647" y="0"/>
                        </a:cubicBezTo>
                        <a:cubicBezTo>
                          <a:pt x="628573" y="-38746"/>
                          <a:pt x="779690" y="53241"/>
                          <a:pt x="998758" y="0"/>
                        </a:cubicBezTo>
                        <a:cubicBezTo>
                          <a:pt x="1217826" y="-53241"/>
                          <a:pt x="1379210" y="22578"/>
                          <a:pt x="1540941" y="0"/>
                        </a:cubicBezTo>
                        <a:cubicBezTo>
                          <a:pt x="1702672" y="-22578"/>
                          <a:pt x="1999496" y="13958"/>
                          <a:pt x="2140196" y="0"/>
                        </a:cubicBezTo>
                        <a:cubicBezTo>
                          <a:pt x="2280897" y="-13958"/>
                          <a:pt x="2701009" y="42489"/>
                          <a:pt x="2853595" y="0"/>
                        </a:cubicBezTo>
                        <a:cubicBezTo>
                          <a:pt x="2912198" y="222301"/>
                          <a:pt x="2852436" y="326547"/>
                          <a:pt x="2853595" y="520369"/>
                        </a:cubicBezTo>
                        <a:cubicBezTo>
                          <a:pt x="2575524" y="577686"/>
                          <a:pt x="2506706" y="463965"/>
                          <a:pt x="2225804" y="520369"/>
                        </a:cubicBezTo>
                        <a:cubicBezTo>
                          <a:pt x="1944902" y="576773"/>
                          <a:pt x="1945829" y="489486"/>
                          <a:pt x="1740693" y="520369"/>
                        </a:cubicBezTo>
                        <a:cubicBezTo>
                          <a:pt x="1535557" y="551252"/>
                          <a:pt x="1244611" y="483182"/>
                          <a:pt x="1112902" y="520369"/>
                        </a:cubicBezTo>
                        <a:cubicBezTo>
                          <a:pt x="981193" y="557556"/>
                          <a:pt x="722241" y="481899"/>
                          <a:pt x="485111" y="520369"/>
                        </a:cubicBezTo>
                        <a:cubicBezTo>
                          <a:pt x="247981" y="558839"/>
                          <a:pt x="138183" y="492584"/>
                          <a:pt x="0" y="520369"/>
                        </a:cubicBezTo>
                        <a:cubicBezTo>
                          <a:pt x="-23722" y="377997"/>
                          <a:pt x="62082" y="125197"/>
                          <a:pt x="0" y="0"/>
                        </a:cubicBezTo>
                        <a:close/>
                      </a:path>
                    </a:pathLst>
                  </a:custGeom>
                  <ask:type>
                    <ask:lineSketchScribble/>
                  </ask:type>
                </ask:lineSketchStyleProps>
              </a:ext>
            </a:extLst>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999" dirty="0">
                <a:solidFill>
                  <a:schemeClr val="bg2">
                    <a:lumMod val="10000"/>
                  </a:schemeClr>
                </a:solidFill>
                <a:latin typeface="Times New Roman" panose="02020603050405020304" pitchFamily="18" charset="0"/>
                <a:cs typeface="Times New Roman" panose="02020603050405020304" pitchFamily="18" charset="0"/>
              </a:rPr>
              <a:t>Kernel Image</a:t>
            </a:r>
          </a:p>
        </p:txBody>
      </p:sp>
      <p:sp>
        <p:nvSpPr>
          <p:cNvPr id="8" name="Rectangle 7">
            <a:extLst>
              <a:ext uri="{FF2B5EF4-FFF2-40B4-BE49-F238E27FC236}">
                <a16:creationId xmlns:a16="http://schemas.microsoft.com/office/drawing/2014/main" xmlns="" id="{4F93D7AC-58F2-47E8-8FF0-BE2937DDBE35}"/>
              </a:ext>
            </a:extLst>
          </p:cNvPr>
          <p:cNvSpPr/>
          <p:nvPr/>
        </p:nvSpPr>
        <p:spPr>
          <a:xfrm>
            <a:off x="6094412" y="4952858"/>
            <a:ext cx="2853595" cy="520369"/>
          </a:xfrm>
          <a:custGeom>
            <a:avLst/>
            <a:gdLst>
              <a:gd name="connsiteX0" fmla="*/ 0 w 2854338"/>
              <a:gd name="connsiteY0" fmla="*/ 0 h 520505"/>
              <a:gd name="connsiteX1" fmla="*/ 599411 w 2854338"/>
              <a:gd name="connsiteY1" fmla="*/ 0 h 520505"/>
              <a:gd name="connsiteX2" fmla="*/ 1084648 w 2854338"/>
              <a:gd name="connsiteY2" fmla="*/ 0 h 520505"/>
              <a:gd name="connsiteX3" fmla="*/ 1598429 w 2854338"/>
              <a:gd name="connsiteY3" fmla="*/ 0 h 520505"/>
              <a:gd name="connsiteX4" fmla="*/ 2083667 w 2854338"/>
              <a:gd name="connsiteY4" fmla="*/ 0 h 520505"/>
              <a:gd name="connsiteX5" fmla="*/ 2854338 w 2854338"/>
              <a:gd name="connsiteY5" fmla="*/ 0 h 520505"/>
              <a:gd name="connsiteX6" fmla="*/ 2854338 w 2854338"/>
              <a:gd name="connsiteY6" fmla="*/ 520505 h 520505"/>
              <a:gd name="connsiteX7" fmla="*/ 2254927 w 2854338"/>
              <a:gd name="connsiteY7" fmla="*/ 520505 h 520505"/>
              <a:gd name="connsiteX8" fmla="*/ 1684059 w 2854338"/>
              <a:gd name="connsiteY8" fmla="*/ 520505 h 520505"/>
              <a:gd name="connsiteX9" fmla="*/ 1056105 w 2854338"/>
              <a:gd name="connsiteY9" fmla="*/ 520505 h 520505"/>
              <a:gd name="connsiteX10" fmla="*/ 0 w 2854338"/>
              <a:gd name="connsiteY10" fmla="*/ 520505 h 520505"/>
              <a:gd name="connsiteX11" fmla="*/ 0 w 2854338"/>
              <a:gd name="connsiteY11" fmla="*/ 0 h 520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54338" h="520505" fill="none" extrusionOk="0">
                <a:moveTo>
                  <a:pt x="0" y="0"/>
                </a:moveTo>
                <a:cubicBezTo>
                  <a:pt x="248383" y="-57777"/>
                  <a:pt x="396820" y="51274"/>
                  <a:pt x="599411" y="0"/>
                </a:cubicBezTo>
                <a:cubicBezTo>
                  <a:pt x="802002" y="-51274"/>
                  <a:pt x="929354" y="21635"/>
                  <a:pt x="1084648" y="0"/>
                </a:cubicBezTo>
                <a:cubicBezTo>
                  <a:pt x="1239942" y="-21635"/>
                  <a:pt x="1373901" y="17593"/>
                  <a:pt x="1598429" y="0"/>
                </a:cubicBezTo>
                <a:cubicBezTo>
                  <a:pt x="1822957" y="-17593"/>
                  <a:pt x="1973088" y="51015"/>
                  <a:pt x="2083667" y="0"/>
                </a:cubicBezTo>
                <a:cubicBezTo>
                  <a:pt x="2194246" y="-51015"/>
                  <a:pt x="2595068" y="66812"/>
                  <a:pt x="2854338" y="0"/>
                </a:cubicBezTo>
                <a:cubicBezTo>
                  <a:pt x="2861341" y="215231"/>
                  <a:pt x="2811141" y="391789"/>
                  <a:pt x="2854338" y="520505"/>
                </a:cubicBezTo>
                <a:cubicBezTo>
                  <a:pt x="2663665" y="528369"/>
                  <a:pt x="2474834" y="455746"/>
                  <a:pt x="2254927" y="520505"/>
                </a:cubicBezTo>
                <a:cubicBezTo>
                  <a:pt x="2035020" y="585264"/>
                  <a:pt x="1889008" y="472358"/>
                  <a:pt x="1684059" y="520505"/>
                </a:cubicBezTo>
                <a:cubicBezTo>
                  <a:pt x="1479110" y="568652"/>
                  <a:pt x="1347177" y="477389"/>
                  <a:pt x="1056105" y="520505"/>
                </a:cubicBezTo>
                <a:cubicBezTo>
                  <a:pt x="765033" y="563621"/>
                  <a:pt x="524494" y="446344"/>
                  <a:pt x="0" y="520505"/>
                </a:cubicBezTo>
                <a:cubicBezTo>
                  <a:pt x="-12405" y="284079"/>
                  <a:pt x="14607" y="119490"/>
                  <a:pt x="0" y="0"/>
                </a:cubicBezTo>
                <a:close/>
              </a:path>
              <a:path w="2854338" h="520505" stroke="0" extrusionOk="0">
                <a:moveTo>
                  <a:pt x="0" y="0"/>
                </a:moveTo>
                <a:cubicBezTo>
                  <a:pt x="112291" y="-46196"/>
                  <a:pt x="268373" y="55812"/>
                  <a:pt x="513781" y="0"/>
                </a:cubicBezTo>
                <a:cubicBezTo>
                  <a:pt x="759189" y="-55812"/>
                  <a:pt x="847982" y="27136"/>
                  <a:pt x="999018" y="0"/>
                </a:cubicBezTo>
                <a:cubicBezTo>
                  <a:pt x="1150054" y="-27136"/>
                  <a:pt x="1300895" y="1562"/>
                  <a:pt x="1541343" y="0"/>
                </a:cubicBezTo>
                <a:cubicBezTo>
                  <a:pt x="1781791" y="-1562"/>
                  <a:pt x="2000799" y="5549"/>
                  <a:pt x="2140754" y="0"/>
                </a:cubicBezTo>
                <a:cubicBezTo>
                  <a:pt x="2280709" y="-5549"/>
                  <a:pt x="2516955" y="51463"/>
                  <a:pt x="2854338" y="0"/>
                </a:cubicBezTo>
                <a:cubicBezTo>
                  <a:pt x="2909573" y="149697"/>
                  <a:pt x="2843466" y="307434"/>
                  <a:pt x="2854338" y="520505"/>
                </a:cubicBezTo>
                <a:cubicBezTo>
                  <a:pt x="2725526" y="592145"/>
                  <a:pt x="2504605" y="470227"/>
                  <a:pt x="2226384" y="520505"/>
                </a:cubicBezTo>
                <a:cubicBezTo>
                  <a:pt x="1948163" y="570783"/>
                  <a:pt x="1966097" y="486942"/>
                  <a:pt x="1741146" y="520505"/>
                </a:cubicBezTo>
                <a:cubicBezTo>
                  <a:pt x="1516195" y="554068"/>
                  <a:pt x="1390802" y="503222"/>
                  <a:pt x="1113192" y="520505"/>
                </a:cubicBezTo>
                <a:cubicBezTo>
                  <a:pt x="835582" y="537788"/>
                  <a:pt x="755314" y="482587"/>
                  <a:pt x="485237" y="520505"/>
                </a:cubicBezTo>
                <a:cubicBezTo>
                  <a:pt x="215161" y="558423"/>
                  <a:pt x="222438" y="510029"/>
                  <a:pt x="0" y="520505"/>
                </a:cubicBezTo>
                <a:cubicBezTo>
                  <a:pt x="-51108" y="304785"/>
                  <a:pt x="37246" y="259587"/>
                  <a:pt x="0" y="0"/>
                </a:cubicBezTo>
                <a:close/>
              </a:path>
            </a:pathLst>
          </a:custGeom>
          <a:solidFill>
            <a:srgbClr val="92D050"/>
          </a:solidFill>
          <a:ln>
            <a:extLst>
              <a:ext uri="{C807C97D-BFC1-408E-A445-0C87EB9F89A2}">
                <ask:lineSketchStyleProps xmlns:ask="http://schemas.microsoft.com/office/drawing/2018/sketchyshapes" xmlns="" sd="158228927">
                  <a:custGeom>
                    <a:avLst/>
                    <a:gdLst>
                      <a:gd name="connsiteX0" fmla="*/ 0 w 2853595"/>
                      <a:gd name="connsiteY0" fmla="*/ 0 h 520369"/>
                      <a:gd name="connsiteX1" fmla="*/ 599255 w 2853595"/>
                      <a:gd name="connsiteY1" fmla="*/ 0 h 520369"/>
                      <a:gd name="connsiteX2" fmla="*/ 1084366 w 2853595"/>
                      <a:gd name="connsiteY2" fmla="*/ 0 h 520369"/>
                      <a:gd name="connsiteX3" fmla="*/ 1598013 w 2853595"/>
                      <a:gd name="connsiteY3" fmla="*/ 0 h 520369"/>
                      <a:gd name="connsiteX4" fmla="*/ 2083124 w 2853595"/>
                      <a:gd name="connsiteY4" fmla="*/ 0 h 520369"/>
                      <a:gd name="connsiteX5" fmla="*/ 2853595 w 2853595"/>
                      <a:gd name="connsiteY5" fmla="*/ 0 h 520369"/>
                      <a:gd name="connsiteX6" fmla="*/ 2853595 w 2853595"/>
                      <a:gd name="connsiteY6" fmla="*/ 520369 h 520369"/>
                      <a:gd name="connsiteX7" fmla="*/ 2254340 w 2853595"/>
                      <a:gd name="connsiteY7" fmla="*/ 520369 h 520369"/>
                      <a:gd name="connsiteX8" fmla="*/ 1683621 w 2853595"/>
                      <a:gd name="connsiteY8" fmla="*/ 520369 h 520369"/>
                      <a:gd name="connsiteX9" fmla="*/ 1055830 w 2853595"/>
                      <a:gd name="connsiteY9" fmla="*/ 520369 h 520369"/>
                      <a:gd name="connsiteX10" fmla="*/ 0 w 2853595"/>
                      <a:gd name="connsiteY10" fmla="*/ 520369 h 520369"/>
                      <a:gd name="connsiteX11" fmla="*/ 0 w 2853595"/>
                      <a:gd name="connsiteY11" fmla="*/ 0 h 520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53595" h="520369" fill="none" extrusionOk="0">
                        <a:moveTo>
                          <a:pt x="0" y="0"/>
                        </a:moveTo>
                        <a:cubicBezTo>
                          <a:pt x="286672" y="-35016"/>
                          <a:pt x="440547" y="67808"/>
                          <a:pt x="599255" y="0"/>
                        </a:cubicBezTo>
                        <a:cubicBezTo>
                          <a:pt x="757964" y="-67808"/>
                          <a:pt x="924552" y="38156"/>
                          <a:pt x="1084366" y="0"/>
                        </a:cubicBezTo>
                        <a:cubicBezTo>
                          <a:pt x="1244180" y="-38156"/>
                          <a:pt x="1381960" y="35645"/>
                          <a:pt x="1598013" y="0"/>
                        </a:cubicBezTo>
                        <a:cubicBezTo>
                          <a:pt x="1814066" y="-35645"/>
                          <a:pt x="1844631" y="45535"/>
                          <a:pt x="2083124" y="0"/>
                        </a:cubicBezTo>
                        <a:cubicBezTo>
                          <a:pt x="2321617" y="-45535"/>
                          <a:pt x="2643565" y="85498"/>
                          <a:pt x="2853595" y="0"/>
                        </a:cubicBezTo>
                        <a:cubicBezTo>
                          <a:pt x="2858968" y="112404"/>
                          <a:pt x="2806090" y="292329"/>
                          <a:pt x="2853595" y="520369"/>
                        </a:cubicBezTo>
                        <a:cubicBezTo>
                          <a:pt x="2692475" y="535172"/>
                          <a:pt x="2431796" y="484341"/>
                          <a:pt x="2254340" y="520369"/>
                        </a:cubicBezTo>
                        <a:cubicBezTo>
                          <a:pt x="2076884" y="556397"/>
                          <a:pt x="1844187" y="504274"/>
                          <a:pt x="1683621" y="520369"/>
                        </a:cubicBezTo>
                        <a:cubicBezTo>
                          <a:pt x="1523055" y="536464"/>
                          <a:pt x="1271196" y="455871"/>
                          <a:pt x="1055830" y="520369"/>
                        </a:cubicBezTo>
                        <a:cubicBezTo>
                          <a:pt x="840464" y="584867"/>
                          <a:pt x="279149" y="458865"/>
                          <a:pt x="0" y="520369"/>
                        </a:cubicBezTo>
                        <a:cubicBezTo>
                          <a:pt x="-20900" y="392400"/>
                          <a:pt x="21989" y="192149"/>
                          <a:pt x="0" y="0"/>
                        </a:cubicBezTo>
                        <a:close/>
                      </a:path>
                      <a:path w="2853595" h="520369" stroke="0" extrusionOk="0">
                        <a:moveTo>
                          <a:pt x="0" y="0"/>
                        </a:moveTo>
                        <a:cubicBezTo>
                          <a:pt x="184969" y="-6216"/>
                          <a:pt x="398721" y="38746"/>
                          <a:pt x="513647" y="0"/>
                        </a:cubicBezTo>
                        <a:cubicBezTo>
                          <a:pt x="628573" y="-38746"/>
                          <a:pt x="779690" y="53241"/>
                          <a:pt x="998758" y="0"/>
                        </a:cubicBezTo>
                        <a:cubicBezTo>
                          <a:pt x="1217826" y="-53241"/>
                          <a:pt x="1379210" y="22578"/>
                          <a:pt x="1540941" y="0"/>
                        </a:cubicBezTo>
                        <a:cubicBezTo>
                          <a:pt x="1702672" y="-22578"/>
                          <a:pt x="1999496" y="13958"/>
                          <a:pt x="2140196" y="0"/>
                        </a:cubicBezTo>
                        <a:cubicBezTo>
                          <a:pt x="2280897" y="-13958"/>
                          <a:pt x="2701009" y="42489"/>
                          <a:pt x="2853595" y="0"/>
                        </a:cubicBezTo>
                        <a:cubicBezTo>
                          <a:pt x="2912198" y="222301"/>
                          <a:pt x="2852436" y="326547"/>
                          <a:pt x="2853595" y="520369"/>
                        </a:cubicBezTo>
                        <a:cubicBezTo>
                          <a:pt x="2575524" y="577686"/>
                          <a:pt x="2506706" y="463965"/>
                          <a:pt x="2225804" y="520369"/>
                        </a:cubicBezTo>
                        <a:cubicBezTo>
                          <a:pt x="1944902" y="576773"/>
                          <a:pt x="1945829" y="489486"/>
                          <a:pt x="1740693" y="520369"/>
                        </a:cubicBezTo>
                        <a:cubicBezTo>
                          <a:pt x="1535557" y="551252"/>
                          <a:pt x="1244611" y="483182"/>
                          <a:pt x="1112902" y="520369"/>
                        </a:cubicBezTo>
                        <a:cubicBezTo>
                          <a:pt x="981193" y="557556"/>
                          <a:pt x="722241" y="481899"/>
                          <a:pt x="485111" y="520369"/>
                        </a:cubicBezTo>
                        <a:cubicBezTo>
                          <a:pt x="247981" y="558839"/>
                          <a:pt x="138183" y="492584"/>
                          <a:pt x="0" y="520369"/>
                        </a:cubicBezTo>
                        <a:cubicBezTo>
                          <a:pt x="-23722" y="377997"/>
                          <a:pt x="62082" y="125197"/>
                          <a:pt x="0" y="0"/>
                        </a:cubicBezTo>
                        <a:close/>
                      </a:path>
                    </a:pathLst>
                  </a:custGeom>
                  <ask:type>
                    <ask:lineSketchScribble/>
                  </ask:type>
                </ask:lineSketchStyleProps>
              </a:ext>
            </a:extLst>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999" dirty="0">
                <a:solidFill>
                  <a:schemeClr val="bg2">
                    <a:lumMod val="10000"/>
                  </a:schemeClr>
                </a:solidFill>
                <a:latin typeface="Times New Roman" panose="02020603050405020304" pitchFamily="18" charset="0"/>
                <a:cs typeface="Times New Roman" panose="02020603050405020304" pitchFamily="18" charset="0"/>
              </a:rPr>
              <a:t>Initial RAM Disk Image</a:t>
            </a:r>
          </a:p>
        </p:txBody>
      </p:sp>
      <p:cxnSp>
        <p:nvCxnSpPr>
          <p:cNvPr id="10" name="Straight Arrow Connector 9">
            <a:extLst>
              <a:ext uri="{FF2B5EF4-FFF2-40B4-BE49-F238E27FC236}">
                <a16:creationId xmlns:a16="http://schemas.microsoft.com/office/drawing/2014/main" xmlns="" id="{EAC85BA5-5EE6-4CED-AB6A-33C9AF0229A0}"/>
              </a:ext>
            </a:extLst>
          </p:cNvPr>
          <p:cNvCxnSpPr>
            <a:stCxn id="3" idx="3"/>
            <a:endCxn id="4" idx="1"/>
          </p:cNvCxnSpPr>
          <p:nvPr/>
        </p:nvCxnSpPr>
        <p:spPr>
          <a:xfrm>
            <a:off x="2831555" y="3837765"/>
            <a:ext cx="1068868"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2" name="Straight Arrow Connector 11">
            <a:extLst>
              <a:ext uri="{FF2B5EF4-FFF2-40B4-BE49-F238E27FC236}">
                <a16:creationId xmlns:a16="http://schemas.microsoft.com/office/drawing/2014/main" xmlns="" id="{D9B4DA0F-954D-410C-BB58-238056D3B89A}"/>
              </a:ext>
            </a:extLst>
          </p:cNvPr>
          <p:cNvCxnSpPr>
            <a:stCxn id="4" idx="3"/>
            <a:endCxn id="5" idx="1"/>
          </p:cNvCxnSpPr>
          <p:nvPr/>
        </p:nvCxnSpPr>
        <p:spPr>
          <a:xfrm flipV="1">
            <a:off x="5025544" y="2698585"/>
            <a:ext cx="1068868" cy="113918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4" name="Straight Arrow Connector 13">
            <a:extLst>
              <a:ext uri="{FF2B5EF4-FFF2-40B4-BE49-F238E27FC236}">
                <a16:creationId xmlns:a16="http://schemas.microsoft.com/office/drawing/2014/main" xmlns="" id="{CC1DB676-343D-4161-99B8-339DCA94C3AC}"/>
              </a:ext>
            </a:extLst>
          </p:cNvPr>
          <p:cNvCxnSpPr>
            <a:stCxn id="4" idx="3"/>
            <a:endCxn id="8" idx="1"/>
          </p:cNvCxnSpPr>
          <p:nvPr/>
        </p:nvCxnSpPr>
        <p:spPr>
          <a:xfrm>
            <a:off x="5025544" y="3837764"/>
            <a:ext cx="1068868" cy="1375278"/>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709389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28C90CE-0F70-417E-92EC-C634F0BC7F8E}"/>
              </a:ext>
            </a:extLst>
          </p:cNvPr>
          <p:cNvSpPr>
            <a:spLocks noGrp="1"/>
          </p:cNvSpPr>
          <p:nvPr>
            <p:ph type="title"/>
          </p:nvPr>
        </p:nvSpPr>
        <p:spPr>
          <a:xfrm>
            <a:off x="8158648" y="1113666"/>
            <a:ext cx="3381416" cy="3281102"/>
          </a:xfrm>
        </p:spPr>
        <p:txBody>
          <a:bodyPr vert="horz" lIns="91416" tIns="45708" rIns="91416" bIns="45708" rtlCol="0" anchor="b">
            <a:normAutofit/>
          </a:bodyPr>
          <a:lstStyle/>
          <a:p>
            <a:r>
              <a:rPr lang="en-US" sz="5398" dirty="0">
                <a:solidFill>
                  <a:srgbClr val="EBEBEB"/>
                </a:solidFill>
                <a:latin typeface="Times New Roman" panose="02020603050405020304" pitchFamily="18" charset="0"/>
                <a:cs typeface="Times New Roman" panose="02020603050405020304" pitchFamily="18" charset="0"/>
              </a:rPr>
              <a:t>Linux CD</a:t>
            </a:r>
          </a:p>
        </p:txBody>
      </p:sp>
      <p:pic>
        <p:nvPicPr>
          <p:cNvPr id="3" name="Picture 2">
            <a:extLst>
              <a:ext uri="{FF2B5EF4-FFF2-40B4-BE49-F238E27FC236}">
                <a16:creationId xmlns:a16="http://schemas.microsoft.com/office/drawing/2014/main" xmlns="" id="{14F3DC0D-2F94-4272-BE90-A8684FACEB3B}"/>
              </a:ext>
            </a:extLst>
          </p:cNvPr>
          <p:cNvPicPr>
            <a:picLocks noChangeAspect="1"/>
          </p:cNvPicPr>
          <p:nvPr/>
        </p:nvPicPr>
        <p:blipFill>
          <a:blip r:embed="rId2"/>
          <a:stretch>
            <a:fillRect/>
          </a:stretch>
        </p:blipFill>
        <p:spPr>
          <a:xfrm>
            <a:off x="1109474" y="1134248"/>
            <a:ext cx="6469222" cy="4586389"/>
          </a:xfrm>
          <a:prstGeom prst="roundRect">
            <a:avLst>
              <a:gd name="adj" fmla="val 1858"/>
            </a:avLst>
          </a:prstGeom>
          <a:effectLst>
            <a:outerShdw blurRad="50800" dist="50800" dir="5400000" algn="tl" rotWithShape="0">
              <a:srgbClr val="000000">
                <a:alpha val="43000"/>
              </a:srgbClr>
            </a:outerShdw>
          </a:effectLst>
        </p:spPr>
      </p:pic>
      <p:sp>
        <p:nvSpPr>
          <p:cNvPr id="4" name="Rectangle 3">
            <a:extLst>
              <a:ext uri="{FF2B5EF4-FFF2-40B4-BE49-F238E27FC236}">
                <a16:creationId xmlns:a16="http://schemas.microsoft.com/office/drawing/2014/main" xmlns="" id="{E7AFE054-B3F6-456F-9D90-298C378BA14D}"/>
              </a:ext>
            </a:extLst>
          </p:cNvPr>
          <p:cNvSpPr/>
          <p:nvPr/>
        </p:nvSpPr>
        <p:spPr>
          <a:xfrm>
            <a:off x="1332692" y="3503345"/>
            <a:ext cx="1133568" cy="349825"/>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p>
        </p:txBody>
      </p:sp>
    </p:spTree>
    <p:extLst>
      <p:ext uri="{BB962C8B-B14F-4D97-AF65-F5344CB8AC3E}">
        <p14:creationId xmlns:p14="http://schemas.microsoft.com/office/powerpoint/2010/main" val="19195119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B347B07E-D282-4604-A7A3-1B3ED05F0B86}"/>
              </a:ext>
            </a:extLst>
          </p:cNvPr>
          <p:cNvPicPr>
            <a:picLocks noChangeAspect="1"/>
          </p:cNvPicPr>
          <p:nvPr/>
        </p:nvPicPr>
        <p:blipFill>
          <a:blip r:embed="rId2"/>
          <a:stretch>
            <a:fillRect/>
          </a:stretch>
        </p:blipFill>
        <p:spPr>
          <a:xfrm>
            <a:off x="1217612" y="765922"/>
            <a:ext cx="6605711" cy="532615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4" name="Rectangle 3">
            <a:extLst>
              <a:ext uri="{FF2B5EF4-FFF2-40B4-BE49-F238E27FC236}">
                <a16:creationId xmlns:a16="http://schemas.microsoft.com/office/drawing/2014/main" xmlns="" id="{69D2243B-BB19-44CC-8AFA-D41A2EA1C201}"/>
              </a:ext>
            </a:extLst>
          </p:cNvPr>
          <p:cNvSpPr/>
          <p:nvPr/>
        </p:nvSpPr>
        <p:spPr>
          <a:xfrm>
            <a:off x="8921154" y="2853547"/>
            <a:ext cx="1682933" cy="382073"/>
          </a:xfrm>
          <a:custGeom>
            <a:avLst/>
            <a:gdLst>
              <a:gd name="connsiteX0" fmla="*/ 0 w 1683371"/>
              <a:gd name="connsiteY0" fmla="*/ 0 h 382173"/>
              <a:gd name="connsiteX1" fmla="*/ 561124 w 1683371"/>
              <a:gd name="connsiteY1" fmla="*/ 0 h 382173"/>
              <a:gd name="connsiteX2" fmla="*/ 1122247 w 1683371"/>
              <a:gd name="connsiteY2" fmla="*/ 0 h 382173"/>
              <a:gd name="connsiteX3" fmla="*/ 1683371 w 1683371"/>
              <a:gd name="connsiteY3" fmla="*/ 0 h 382173"/>
              <a:gd name="connsiteX4" fmla="*/ 1683371 w 1683371"/>
              <a:gd name="connsiteY4" fmla="*/ 382173 h 382173"/>
              <a:gd name="connsiteX5" fmla="*/ 1172748 w 1683371"/>
              <a:gd name="connsiteY5" fmla="*/ 382173 h 382173"/>
              <a:gd name="connsiteX6" fmla="*/ 645292 w 1683371"/>
              <a:gd name="connsiteY6" fmla="*/ 382173 h 382173"/>
              <a:gd name="connsiteX7" fmla="*/ 0 w 1683371"/>
              <a:gd name="connsiteY7" fmla="*/ 382173 h 382173"/>
              <a:gd name="connsiteX8" fmla="*/ 0 w 1683371"/>
              <a:gd name="connsiteY8" fmla="*/ 0 h 382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83371" h="382173" fill="none" extrusionOk="0">
                <a:moveTo>
                  <a:pt x="0" y="0"/>
                </a:moveTo>
                <a:cubicBezTo>
                  <a:pt x="123576" y="-47904"/>
                  <a:pt x="299431" y="45790"/>
                  <a:pt x="561124" y="0"/>
                </a:cubicBezTo>
                <a:cubicBezTo>
                  <a:pt x="822817" y="-45790"/>
                  <a:pt x="941254" y="61361"/>
                  <a:pt x="1122247" y="0"/>
                </a:cubicBezTo>
                <a:cubicBezTo>
                  <a:pt x="1303240" y="-61361"/>
                  <a:pt x="1421073" y="40263"/>
                  <a:pt x="1683371" y="0"/>
                </a:cubicBezTo>
                <a:cubicBezTo>
                  <a:pt x="1690180" y="85760"/>
                  <a:pt x="1651650" y="206870"/>
                  <a:pt x="1683371" y="382173"/>
                </a:cubicBezTo>
                <a:cubicBezTo>
                  <a:pt x="1489756" y="439781"/>
                  <a:pt x="1365861" y="369515"/>
                  <a:pt x="1172748" y="382173"/>
                </a:cubicBezTo>
                <a:cubicBezTo>
                  <a:pt x="979635" y="394831"/>
                  <a:pt x="823109" y="329074"/>
                  <a:pt x="645292" y="382173"/>
                </a:cubicBezTo>
                <a:cubicBezTo>
                  <a:pt x="467475" y="435272"/>
                  <a:pt x="310474" y="349364"/>
                  <a:pt x="0" y="382173"/>
                </a:cubicBezTo>
                <a:cubicBezTo>
                  <a:pt x="-13323" y="301837"/>
                  <a:pt x="9453" y="113286"/>
                  <a:pt x="0" y="0"/>
                </a:cubicBezTo>
                <a:close/>
              </a:path>
              <a:path w="1683371" h="382173" stroke="0" extrusionOk="0">
                <a:moveTo>
                  <a:pt x="0" y="0"/>
                </a:moveTo>
                <a:cubicBezTo>
                  <a:pt x="170337" y="-38945"/>
                  <a:pt x="333688" y="40405"/>
                  <a:pt x="527456" y="0"/>
                </a:cubicBezTo>
                <a:cubicBezTo>
                  <a:pt x="721224" y="-40405"/>
                  <a:pt x="862106" y="39149"/>
                  <a:pt x="1038079" y="0"/>
                </a:cubicBezTo>
                <a:cubicBezTo>
                  <a:pt x="1214052" y="-39149"/>
                  <a:pt x="1467873" y="50041"/>
                  <a:pt x="1683371" y="0"/>
                </a:cubicBezTo>
                <a:cubicBezTo>
                  <a:pt x="1685424" y="140280"/>
                  <a:pt x="1665275" y="255676"/>
                  <a:pt x="1683371" y="382173"/>
                </a:cubicBezTo>
                <a:cubicBezTo>
                  <a:pt x="1530280" y="429973"/>
                  <a:pt x="1284721" y="375804"/>
                  <a:pt x="1105414" y="382173"/>
                </a:cubicBezTo>
                <a:cubicBezTo>
                  <a:pt x="926107" y="388542"/>
                  <a:pt x="783827" y="327966"/>
                  <a:pt x="527456" y="382173"/>
                </a:cubicBezTo>
                <a:cubicBezTo>
                  <a:pt x="271085" y="436380"/>
                  <a:pt x="163215" y="372849"/>
                  <a:pt x="0" y="382173"/>
                </a:cubicBezTo>
                <a:cubicBezTo>
                  <a:pt x="-23330" y="214074"/>
                  <a:pt x="33121" y="99349"/>
                  <a:pt x="0" y="0"/>
                </a:cubicBezTo>
                <a:close/>
              </a:path>
            </a:pathLst>
          </a:custGeom>
          <a:solidFill>
            <a:srgbClr val="92D050"/>
          </a:solidFill>
          <a:ln>
            <a:extLst>
              <a:ext uri="{C807C97D-BFC1-408E-A445-0C87EB9F89A2}">
                <ask:lineSketchStyleProps xmlns:ask="http://schemas.microsoft.com/office/drawing/2018/sketchyshapes" xmlns="" sd="158228927">
                  <a:custGeom>
                    <a:avLst/>
                    <a:gdLst>
                      <a:gd name="connsiteX0" fmla="*/ 0 w 1682933"/>
                      <a:gd name="connsiteY0" fmla="*/ 0 h 382073"/>
                      <a:gd name="connsiteX1" fmla="*/ 560978 w 1682933"/>
                      <a:gd name="connsiteY1" fmla="*/ 0 h 382073"/>
                      <a:gd name="connsiteX2" fmla="*/ 1121955 w 1682933"/>
                      <a:gd name="connsiteY2" fmla="*/ 0 h 382073"/>
                      <a:gd name="connsiteX3" fmla="*/ 1682933 w 1682933"/>
                      <a:gd name="connsiteY3" fmla="*/ 0 h 382073"/>
                      <a:gd name="connsiteX4" fmla="*/ 1682933 w 1682933"/>
                      <a:gd name="connsiteY4" fmla="*/ 382073 h 382073"/>
                      <a:gd name="connsiteX5" fmla="*/ 1172443 w 1682933"/>
                      <a:gd name="connsiteY5" fmla="*/ 382073 h 382073"/>
                      <a:gd name="connsiteX6" fmla="*/ 645124 w 1682933"/>
                      <a:gd name="connsiteY6" fmla="*/ 382073 h 382073"/>
                      <a:gd name="connsiteX7" fmla="*/ 0 w 1682933"/>
                      <a:gd name="connsiteY7" fmla="*/ 382073 h 382073"/>
                      <a:gd name="connsiteX8" fmla="*/ 0 w 1682933"/>
                      <a:gd name="connsiteY8" fmla="*/ 0 h 382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82933" h="382073" fill="none" extrusionOk="0">
                        <a:moveTo>
                          <a:pt x="0" y="0"/>
                        </a:moveTo>
                        <a:cubicBezTo>
                          <a:pt x="163843" y="-43768"/>
                          <a:pt x="413647" y="11750"/>
                          <a:pt x="560978" y="0"/>
                        </a:cubicBezTo>
                        <a:cubicBezTo>
                          <a:pt x="708309" y="-11750"/>
                          <a:pt x="933516" y="50813"/>
                          <a:pt x="1121955" y="0"/>
                        </a:cubicBezTo>
                        <a:cubicBezTo>
                          <a:pt x="1310394" y="-50813"/>
                          <a:pt x="1528397" y="34537"/>
                          <a:pt x="1682933" y="0"/>
                        </a:cubicBezTo>
                        <a:cubicBezTo>
                          <a:pt x="1704964" y="97483"/>
                          <a:pt x="1666228" y="217334"/>
                          <a:pt x="1682933" y="382073"/>
                        </a:cubicBezTo>
                        <a:cubicBezTo>
                          <a:pt x="1533481" y="397309"/>
                          <a:pt x="1391934" y="325020"/>
                          <a:pt x="1172443" y="382073"/>
                        </a:cubicBezTo>
                        <a:cubicBezTo>
                          <a:pt x="952952" y="439126"/>
                          <a:pt x="840343" y="324954"/>
                          <a:pt x="645124" y="382073"/>
                        </a:cubicBezTo>
                        <a:cubicBezTo>
                          <a:pt x="449905" y="439192"/>
                          <a:pt x="221392" y="338501"/>
                          <a:pt x="0" y="382073"/>
                        </a:cubicBezTo>
                        <a:cubicBezTo>
                          <a:pt x="-43652" y="253885"/>
                          <a:pt x="19644" y="80516"/>
                          <a:pt x="0" y="0"/>
                        </a:cubicBezTo>
                        <a:close/>
                      </a:path>
                      <a:path w="1682933" h="382073" stroke="0" extrusionOk="0">
                        <a:moveTo>
                          <a:pt x="0" y="0"/>
                        </a:moveTo>
                        <a:cubicBezTo>
                          <a:pt x="233228" y="-16182"/>
                          <a:pt x="286340" y="19623"/>
                          <a:pt x="527319" y="0"/>
                        </a:cubicBezTo>
                        <a:cubicBezTo>
                          <a:pt x="768298" y="-19623"/>
                          <a:pt x="918086" y="16604"/>
                          <a:pt x="1037809" y="0"/>
                        </a:cubicBezTo>
                        <a:cubicBezTo>
                          <a:pt x="1157532" y="-16604"/>
                          <a:pt x="1418471" y="47636"/>
                          <a:pt x="1682933" y="0"/>
                        </a:cubicBezTo>
                        <a:cubicBezTo>
                          <a:pt x="1687118" y="174713"/>
                          <a:pt x="1661812" y="247650"/>
                          <a:pt x="1682933" y="382073"/>
                        </a:cubicBezTo>
                        <a:cubicBezTo>
                          <a:pt x="1464911" y="447196"/>
                          <a:pt x="1384685" y="380559"/>
                          <a:pt x="1105126" y="382073"/>
                        </a:cubicBezTo>
                        <a:cubicBezTo>
                          <a:pt x="825567" y="383587"/>
                          <a:pt x="685772" y="320727"/>
                          <a:pt x="527319" y="382073"/>
                        </a:cubicBezTo>
                        <a:cubicBezTo>
                          <a:pt x="368866" y="443419"/>
                          <a:pt x="172822" y="333053"/>
                          <a:pt x="0" y="382073"/>
                        </a:cubicBezTo>
                        <a:cubicBezTo>
                          <a:pt x="-32939" y="207390"/>
                          <a:pt x="9640" y="172442"/>
                          <a:pt x="0" y="0"/>
                        </a:cubicBezTo>
                        <a:close/>
                      </a:path>
                    </a:pathLst>
                  </a:custGeom>
                  <ask:type>
                    <ask:lineSketchScribble/>
                  </ask:type>
                </ask:lineSketchStyleProps>
              </a:ext>
            </a:extLst>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999" dirty="0">
                <a:solidFill>
                  <a:schemeClr val="bg2">
                    <a:lumMod val="10000"/>
                  </a:schemeClr>
                </a:solidFill>
                <a:latin typeface="Times New Roman" panose="02020603050405020304" pitchFamily="18" charset="0"/>
                <a:cs typeface="Times New Roman" panose="02020603050405020304" pitchFamily="18" charset="0"/>
              </a:rPr>
              <a:t>boot</a:t>
            </a:r>
          </a:p>
        </p:txBody>
      </p:sp>
      <p:sp>
        <p:nvSpPr>
          <p:cNvPr id="5" name="Rectangle 4">
            <a:extLst>
              <a:ext uri="{FF2B5EF4-FFF2-40B4-BE49-F238E27FC236}">
                <a16:creationId xmlns:a16="http://schemas.microsoft.com/office/drawing/2014/main" xmlns="" id="{F6D880EF-37D2-4CBF-AAE2-EE5E92E99976}"/>
              </a:ext>
            </a:extLst>
          </p:cNvPr>
          <p:cNvSpPr/>
          <p:nvPr/>
        </p:nvSpPr>
        <p:spPr>
          <a:xfrm>
            <a:off x="8921154" y="4550604"/>
            <a:ext cx="1682933" cy="382073"/>
          </a:xfrm>
          <a:custGeom>
            <a:avLst/>
            <a:gdLst>
              <a:gd name="connsiteX0" fmla="*/ 0 w 1683371"/>
              <a:gd name="connsiteY0" fmla="*/ 0 h 382173"/>
              <a:gd name="connsiteX1" fmla="*/ 561124 w 1683371"/>
              <a:gd name="connsiteY1" fmla="*/ 0 h 382173"/>
              <a:gd name="connsiteX2" fmla="*/ 1122247 w 1683371"/>
              <a:gd name="connsiteY2" fmla="*/ 0 h 382173"/>
              <a:gd name="connsiteX3" fmla="*/ 1683371 w 1683371"/>
              <a:gd name="connsiteY3" fmla="*/ 0 h 382173"/>
              <a:gd name="connsiteX4" fmla="*/ 1683371 w 1683371"/>
              <a:gd name="connsiteY4" fmla="*/ 382173 h 382173"/>
              <a:gd name="connsiteX5" fmla="*/ 1172748 w 1683371"/>
              <a:gd name="connsiteY5" fmla="*/ 382173 h 382173"/>
              <a:gd name="connsiteX6" fmla="*/ 645292 w 1683371"/>
              <a:gd name="connsiteY6" fmla="*/ 382173 h 382173"/>
              <a:gd name="connsiteX7" fmla="*/ 0 w 1683371"/>
              <a:gd name="connsiteY7" fmla="*/ 382173 h 382173"/>
              <a:gd name="connsiteX8" fmla="*/ 0 w 1683371"/>
              <a:gd name="connsiteY8" fmla="*/ 0 h 382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83371" h="382173" fill="none" extrusionOk="0">
                <a:moveTo>
                  <a:pt x="0" y="0"/>
                </a:moveTo>
                <a:cubicBezTo>
                  <a:pt x="123576" y="-47904"/>
                  <a:pt x="299431" y="45790"/>
                  <a:pt x="561124" y="0"/>
                </a:cubicBezTo>
                <a:cubicBezTo>
                  <a:pt x="822817" y="-45790"/>
                  <a:pt x="941254" y="61361"/>
                  <a:pt x="1122247" y="0"/>
                </a:cubicBezTo>
                <a:cubicBezTo>
                  <a:pt x="1303240" y="-61361"/>
                  <a:pt x="1421073" y="40263"/>
                  <a:pt x="1683371" y="0"/>
                </a:cubicBezTo>
                <a:cubicBezTo>
                  <a:pt x="1690180" y="85760"/>
                  <a:pt x="1651650" y="206870"/>
                  <a:pt x="1683371" y="382173"/>
                </a:cubicBezTo>
                <a:cubicBezTo>
                  <a:pt x="1489756" y="439781"/>
                  <a:pt x="1365861" y="369515"/>
                  <a:pt x="1172748" y="382173"/>
                </a:cubicBezTo>
                <a:cubicBezTo>
                  <a:pt x="979635" y="394831"/>
                  <a:pt x="823109" y="329074"/>
                  <a:pt x="645292" y="382173"/>
                </a:cubicBezTo>
                <a:cubicBezTo>
                  <a:pt x="467475" y="435272"/>
                  <a:pt x="310474" y="349364"/>
                  <a:pt x="0" y="382173"/>
                </a:cubicBezTo>
                <a:cubicBezTo>
                  <a:pt x="-13323" y="301837"/>
                  <a:pt x="9453" y="113286"/>
                  <a:pt x="0" y="0"/>
                </a:cubicBezTo>
                <a:close/>
              </a:path>
              <a:path w="1683371" h="382173" stroke="0" extrusionOk="0">
                <a:moveTo>
                  <a:pt x="0" y="0"/>
                </a:moveTo>
                <a:cubicBezTo>
                  <a:pt x="170337" y="-38945"/>
                  <a:pt x="333688" y="40405"/>
                  <a:pt x="527456" y="0"/>
                </a:cubicBezTo>
                <a:cubicBezTo>
                  <a:pt x="721224" y="-40405"/>
                  <a:pt x="862106" y="39149"/>
                  <a:pt x="1038079" y="0"/>
                </a:cubicBezTo>
                <a:cubicBezTo>
                  <a:pt x="1214052" y="-39149"/>
                  <a:pt x="1467873" y="50041"/>
                  <a:pt x="1683371" y="0"/>
                </a:cubicBezTo>
                <a:cubicBezTo>
                  <a:pt x="1685424" y="140280"/>
                  <a:pt x="1665275" y="255676"/>
                  <a:pt x="1683371" y="382173"/>
                </a:cubicBezTo>
                <a:cubicBezTo>
                  <a:pt x="1530280" y="429973"/>
                  <a:pt x="1284721" y="375804"/>
                  <a:pt x="1105414" y="382173"/>
                </a:cubicBezTo>
                <a:cubicBezTo>
                  <a:pt x="926107" y="388542"/>
                  <a:pt x="783827" y="327966"/>
                  <a:pt x="527456" y="382173"/>
                </a:cubicBezTo>
                <a:cubicBezTo>
                  <a:pt x="271085" y="436380"/>
                  <a:pt x="163215" y="372849"/>
                  <a:pt x="0" y="382173"/>
                </a:cubicBezTo>
                <a:cubicBezTo>
                  <a:pt x="-23330" y="214074"/>
                  <a:pt x="33121" y="99349"/>
                  <a:pt x="0" y="0"/>
                </a:cubicBezTo>
                <a:close/>
              </a:path>
            </a:pathLst>
          </a:custGeom>
          <a:solidFill>
            <a:srgbClr val="92D050"/>
          </a:solidFill>
          <a:ln>
            <a:extLst>
              <a:ext uri="{C807C97D-BFC1-408E-A445-0C87EB9F89A2}">
                <ask:lineSketchStyleProps xmlns:ask="http://schemas.microsoft.com/office/drawing/2018/sketchyshapes" xmlns="" sd="158228927">
                  <a:custGeom>
                    <a:avLst/>
                    <a:gdLst>
                      <a:gd name="connsiteX0" fmla="*/ 0 w 1682933"/>
                      <a:gd name="connsiteY0" fmla="*/ 0 h 382073"/>
                      <a:gd name="connsiteX1" fmla="*/ 560978 w 1682933"/>
                      <a:gd name="connsiteY1" fmla="*/ 0 h 382073"/>
                      <a:gd name="connsiteX2" fmla="*/ 1121955 w 1682933"/>
                      <a:gd name="connsiteY2" fmla="*/ 0 h 382073"/>
                      <a:gd name="connsiteX3" fmla="*/ 1682933 w 1682933"/>
                      <a:gd name="connsiteY3" fmla="*/ 0 h 382073"/>
                      <a:gd name="connsiteX4" fmla="*/ 1682933 w 1682933"/>
                      <a:gd name="connsiteY4" fmla="*/ 382073 h 382073"/>
                      <a:gd name="connsiteX5" fmla="*/ 1172443 w 1682933"/>
                      <a:gd name="connsiteY5" fmla="*/ 382073 h 382073"/>
                      <a:gd name="connsiteX6" fmla="*/ 645124 w 1682933"/>
                      <a:gd name="connsiteY6" fmla="*/ 382073 h 382073"/>
                      <a:gd name="connsiteX7" fmla="*/ 0 w 1682933"/>
                      <a:gd name="connsiteY7" fmla="*/ 382073 h 382073"/>
                      <a:gd name="connsiteX8" fmla="*/ 0 w 1682933"/>
                      <a:gd name="connsiteY8" fmla="*/ 0 h 382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82933" h="382073" fill="none" extrusionOk="0">
                        <a:moveTo>
                          <a:pt x="0" y="0"/>
                        </a:moveTo>
                        <a:cubicBezTo>
                          <a:pt x="163843" y="-43768"/>
                          <a:pt x="413647" y="11750"/>
                          <a:pt x="560978" y="0"/>
                        </a:cubicBezTo>
                        <a:cubicBezTo>
                          <a:pt x="708309" y="-11750"/>
                          <a:pt x="933516" y="50813"/>
                          <a:pt x="1121955" y="0"/>
                        </a:cubicBezTo>
                        <a:cubicBezTo>
                          <a:pt x="1310394" y="-50813"/>
                          <a:pt x="1528397" y="34537"/>
                          <a:pt x="1682933" y="0"/>
                        </a:cubicBezTo>
                        <a:cubicBezTo>
                          <a:pt x="1704964" y="97483"/>
                          <a:pt x="1666228" y="217334"/>
                          <a:pt x="1682933" y="382073"/>
                        </a:cubicBezTo>
                        <a:cubicBezTo>
                          <a:pt x="1533481" y="397309"/>
                          <a:pt x="1391934" y="325020"/>
                          <a:pt x="1172443" y="382073"/>
                        </a:cubicBezTo>
                        <a:cubicBezTo>
                          <a:pt x="952952" y="439126"/>
                          <a:pt x="840343" y="324954"/>
                          <a:pt x="645124" y="382073"/>
                        </a:cubicBezTo>
                        <a:cubicBezTo>
                          <a:pt x="449905" y="439192"/>
                          <a:pt x="221392" y="338501"/>
                          <a:pt x="0" y="382073"/>
                        </a:cubicBezTo>
                        <a:cubicBezTo>
                          <a:pt x="-43652" y="253885"/>
                          <a:pt x="19644" y="80516"/>
                          <a:pt x="0" y="0"/>
                        </a:cubicBezTo>
                        <a:close/>
                      </a:path>
                      <a:path w="1682933" h="382073" stroke="0" extrusionOk="0">
                        <a:moveTo>
                          <a:pt x="0" y="0"/>
                        </a:moveTo>
                        <a:cubicBezTo>
                          <a:pt x="233228" y="-16182"/>
                          <a:pt x="286340" y="19623"/>
                          <a:pt x="527319" y="0"/>
                        </a:cubicBezTo>
                        <a:cubicBezTo>
                          <a:pt x="768298" y="-19623"/>
                          <a:pt x="918086" y="16604"/>
                          <a:pt x="1037809" y="0"/>
                        </a:cubicBezTo>
                        <a:cubicBezTo>
                          <a:pt x="1157532" y="-16604"/>
                          <a:pt x="1418471" y="47636"/>
                          <a:pt x="1682933" y="0"/>
                        </a:cubicBezTo>
                        <a:cubicBezTo>
                          <a:pt x="1687118" y="174713"/>
                          <a:pt x="1661812" y="247650"/>
                          <a:pt x="1682933" y="382073"/>
                        </a:cubicBezTo>
                        <a:cubicBezTo>
                          <a:pt x="1464911" y="447196"/>
                          <a:pt x="1384685" y="380559"/>
                          <a:pt x="1105126" y="382073"/>
                        </a:cubicBezTo>
                        <a:cubicBezTo>
                          <a:pt x="825567" y="383587"/>
                          <a:pt x="685772" y="320727"/>
                          <a:pt x="527319" y="382073"/>
                        </a:cubicBezTo>
                        <a:cubicBezTo>
                          <a:pt x="368866" y="443419"/>
                          <a:pt x="172822" y="333053"/>
                          <a:pt x="0" y="382073"/>
                        </a:cubicBezTo>
                        <a:cubicBezTo>
                          <a:pt x="-32939" y="207390"/>
                          <a:pt x="9640" y="172442"/>
                          <a:pt x="0" y="0"/>
                        </a:cubicBezTo>
                        <a:close/>
                      </a:path>
                    </a:pathLst>
                  </a:custGeom>
                  <ask:type>
                    <ask:lineSketchScribble/>
                  </ask:type>
                </ask:lineSketchStyleProps>
              </a:ext>
            </a:extLst>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999" dirty="0">
                <a:solidFill>
                  <a:schemeClr val="bg2">
                    <a:lumMod val="10000"/>
                  </a:schemeClr>
                </a:solidFill>
                <a:latin typeface="Times New Roman" panose="02020603050405020304" pitchFamily="18" charset="0"/>
                <a:cs typeface="Times New Roman" panose="02020603050405020304" pitchFamily="18" charset="0"/>
              </a:rPr>
              <a:t>background</a:t>
            </a:r>
          </a:p>
        </p:txBody>
      </p:sp>
      <p:sp>
        <p:nvSpPr>
          <p:cNvPr id="6" name="Rectangle 5">
            <a:extLst>
              <a:ext uri="{FF2B5EF4-FFF2-40B4-BE49-F238E27FC236}">
                <a16:creationId xmlns:a16="http://schemas.microsoft.com/office/drawing/2014/main" xmlns="" id="{EE414BB7-6933-4D69-A15A-0F5613CE9C71}"/>
              </a:ext>
            </a:extLst>
          </p:cNvPr>
          <p:cNvSpPr/>
          <p:nvPr/>
        </p:nvSpPr>
        <p:spPr>
          <a:xfrm>
            <a:off x="8889488" y="5184660"/>
            <a:ext cx="1711060" cy="382073"/>
          </a:xfrm>
          <a:custGeom>
            <a:avLst/>
            <a:gdLst>
              <a:gd name="connsiteX0" fmla="*/ 0 w 1711506"/>
              <a:gd name="connsiteY0" fmla="*/ 0 h 382173"/>
              <a:gd name="connsiteX1" fmla="*/ 570502 w 1711506"/>
              <a:gd name="connsiteY1" fmla="*/ 0 h 382173"/>
              <a:gd name="connsiteX2" fmla="*/ 1141004 w 1711506"/>
              <a:gd name="connsiteY2" fmla="*/ 0 h 382173"/>
              <a:gd name="connsiteX3" fmla="*/ 1711506 w 1711506"/>
              <a:gd name="connsiteY3" fmla="*/ 0 h 382173"/>
              <a:gd name="connsiteX4" fmla="*/ 1711506 w 1711506"/>
              <a:gd name="connsiteY4" fmla="*/ 382173 h 382173"/>
              <a:gd name="connsiteX5" fmla="*/ 1192349 w 1711506"/>
              <a:gd name="connsiteY5" fmla="*/ 382173 h 382173"/>
              <a:gd name="connsiteX6" fmla="*/ 656077 w 1711506"/>
              <a:gd name="connsiteY6" fmla="*/ 382173 h 382173"/>
              <a:gd name="connsiteX7" fmla="*/ 0 w 1711506"/>
              <a:gd name="connsiteY7" fmla="*/ 382173 h 382173"/>
              <a:gd name="connsiteX8" fmla="*/ 0 w 1711506"/>
              <a:gd name="connsiteY8" fmla="*/ 0 h 382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11506" h="382173" fill="none" extrusionOk="0">
                <a:moveTo>
                  <a:pt x="0" y="0"/>
                </a:moveTo>
                <a:cubicBezTo>
                  <a:pt x="193140" y="-37267"/>
                  <a:pt x="438753" y="8598"/>
                  <a:pt x="570502" y="0"/>
                </a:cubicBezTo>
                <a:cubicBezTo>
                  <a:pt x="702251" y="-8598"/>
                  <a:pt x="952924" y="42428"/>
                  <a:pt x="1141004" y="0"/>
                </a:cubicBezTo>
                <a:cubicBezTo>
                  <a:pt x="1329084" y="-42428"/>
                  <a:pt x="1517052" y="35297"/>
                  <a:pt x="1711506" y="0"/>
                </a:cubicBezTo>
                <a:cubicBezTo>
                  <a:pt x="1718315" y="85760"/>
                  <a:pt x="1679785" y="206870"/>
                  <a:pt x="1711506" y="382173"/>
                </a:cubicBezTo>
                <a:cubicBezTo>
                  <a:pt x="1546298" y="440957"/>
                  <a:pt x="1338421" y="381744"/>
                  <a:pt x="1192349" y="382173"/>
                </a:cubicBezTo>
                <a:cubicBezTo>
                  <a:pt x="1046277" y="382602"/>
                  <a:pt x="884672" y="379326"/>
                  <a:pt x="656077" y="382173"/>
                </a:cubicBezTo>
                <a:cubicBezTo>
                  <a:pt x="427482" y="385020"/>
                  <a:pt x="222643" y="380833"/>
                  <a:pt x="0" y="382173"/>
                </a:cubicBezTo>
                <a:cubicBezTo>
                  <a:pt x="-13323" y="301837"/>
                  <a:pt x="9453" y="113286"/>
                  <a:pt x="0" y="0"/>
                </a:cubicBezTo>
                <a:close/>
              </a:path>
              <a:path w="1711506" h="382173" stroke="0" extrusionOk="0">
                <a:moveTo>
                  <a:pt x="0" y="0"/>
                </a:moveTo>
                <a:cubicBezTo>
                  <a:pt x="217396" y="-54808"/>
                  <a:pt x="423455" y="55127"/>
                  <a:pt x="536272" y="0"/>
                </a:cubicBezTo>
                <a:cubicBezTo>
                  <a:pt x="649089" y="-55127"/>
                  <a:pt x="808321" y="15413"/>
                  <a:pt x="1055429" y="0"/>
                </a:cubicBezTo>
                <a:cubicBezTo>
                  <a:pt x="1302537" y="-15413"/>
                  <a:pt x="1391964" y="7891"/>
                  <a:pt x="1711506" y="0"/>
                </a:cubicBezTo>
                <a:cubicBezTo>
                  <a:pt x="1713559" y="140280"/>
                  <a:pt x="1693410" y="255676"/>
                  <a:pt x="1711506" y="382173"/>
                </a:cubicBezTo>
                <a:cubicBezTo>
                  <a:pt x="1500187" y="414337"/>
                  <a:pt x="1241613" y="359127"/>
                  <a:pt x="1123889" y="382173"/>
                </a:cubicBezTo>
                <a:cubicBezTo>
                  <a:pt x="1006165" y="405219"/>
                  <a:pt x="674255" y="339510"/>
                  <a:pt x="536272" y="382173"/>
                </a:cubicBezTo>
                <a:cubicBezTo>
                  <a:pt x="398289" y="424836"/>
                  <a:pt x="133249" y="320022"/>
                  <a:pt x="0" y="382173"/>
                </a:cubicBezTo>
                <a:cubicBezTo>
                  <a:pt x="-23330" y="214074"/>
                  <a:pt x="33121" y="99349"/>
                  <a:pt x="0" y="0"/>
                </a:cubicBezTo>
                <a:close/>
              </a:path>
            </a:pathLst>
          </a:custGeom>
          <a:solidFill>
            <a:srgbClr val="92D050"/>
          </a:solidFill>
          <a:ln>
            <a:extLst>
              <a:ext uri="{C807C97D-BFC1-408E-A445-0C87EB9F89A2}">
                <ask:lineSketchStyleProps xmlns:ask="http://schemas.microsoft.com/office/drawing/2018/sketchyshapes" xmlns="" sd="158228927">
                  <a:custGeom>
                    <a:avLst/>
                    <a:gdLst>
                      <a:gd name="connsiteX0" fmla="*/ 0 w 1711060"/>
                      <a:gd name="connsiteY0" fmla="*/ 0 h 382073"/>
                      <a:gd name="connsiteX1" fmla="*/ 570353 w 1711060"/>
                      <a:gd name="connsiteY1" fmla="*/ 0 h 382073"/>
                      <a:gd name="connsiteX2" fmla="*/ 1140707 w 1711060"/>
                      <a:gd name="connsiteY2" fmla="*/ 0 h 382073"/>
                      <a:gd name="connsiteX3" fmla="*/ 1711060 w 1711060"/>
                      <a:gd name="connsiteY3" fmla="*/ 0 h 382073"/>
                      <a:gd name="connsiteX4" fmla="*/ 1711060 w 1711060"/>
                      <a:gd name="connsiteY4" fmla="*/ 382073 h 382073"/>
                      <a:gd name="connsiteX5" fmla="*/ 1192038 w 1711060"/>
                      <a:gd name="connsiteY5" fmla="*/ 382073 h 382073"/>
                      <a:gd name="connsiteX6" fmla="*/ 655906 w 1711060"/>
                      <a:gd name="connsiteY6" fmla="*/ 382073 h 382073"/>
                      <a:gd name="connsiteX7" fmla="*/ 0 w 1711060"/>
                      <a:gd name="connsiteY7" fmla="*/ 382073 h 382073"/>
                      <a:gd name="connsiteX8" fmla="*/ 0 w 1711060"/>
                      <a:gd name="connsiteY8" fmla="*/ 0 h 382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11060" h="382073" fill="none" extrusionOk="0">
                        <a:moveTo>
                          <a:pt x="0" y="0"/>
                        </a:moveTo>
                        <a:cubicBezTo>
                          <a:pt x="227007" y="-38344"/>
                          <a:pt x="377900" y="40268"/>
                          <a:pt x="570353" y="0"/>
                        </a:cubicBezTo>
                        <a:cubicBezTo>
                          <a:pt x="762806" y="-40268"/>
                          <a:pt x="928644" y="14693"/>
                          <a:pt x="1140707" y="0"/>
                        </a:cubicBezTo>
                        <a:cubicBezTo>
                          <a:pt x="1352770" y="-14693"/>
                          <a:pt x="1451472" y="21711"/>
                          <a:pt x="1711060" y="0"/>
                        </a:cubicBezTo>
                        <a:cubicBezTo>
                          <a:pt x="1733091" y="97483"/>
                          <a:pt x="1694355" y="217334"/>
                          <a:pt x="1711060" y="382073"/>
                        </a:cubicBezTo>
                        <a:cubicBezTo>
                          <a:pt x="1601183" y="403053"/>
                          <a:pt x="1381329" y="342943"/>
                          <a:pt x="1192038" y="382073"/>
                        </a:cubicBezTo>
                        <a:cubicBezTo>
                          <a:pt x="1002747" y="421203"/>
                          <a:pt x="903815" y="318186"/>
                          <a:pt x="655906" y="382073"/>
                        </a:cubicBezTo>
                        <a:cubicBezTo>
                          <a:pt x="407997" y="445960"/>
                          <a:pt x="145551" y="375984"/>
                          <a:pt x="0" y="382073"/>
                        </a:cubicBezTo>
                        <a:cubicBezTo>
                          <a:pt x="-43652" y="253885"/>
                          <a:pt x="19644" y="80516"/>
                          <a:pt x="0" y="0"/>
                        </a:cubicBezTo>
                        <a:close/>
                      </a:path>
                      <a:path w="1711060" h="382073" stroke="0" extrusionOk="0">
                        <a:moveTo>
                          <a:pt x="0" y="0"/>
                        </a:moveTo>
                        <a:cubicBezTo>
                          <a:pt x="116080" y="-38539"/>
                          <a:pt x="366656" y="32766"/>
                          <a:pt x="536132" y="0"/>
                        </a:cubicBezTo>
                        <a:cubicBezTo>
                          <a:pt x="705608" y="-32766"/>
                          <a:pt x="855787" y="36073"/>
                          <a:pt x="1055154" y="0"/>
                        </a:cubicBezTo>
                        <a:cubicBezTo>
                          <a:pt x="1254521" y="-36073"/>
                          <a:pt x="1527232" y="69722"/>
                          <a:pt x="1711060" y="0"/>
                        </a:cubicBezTo>
                        <a:cubicBezTo>
                          <a:pt x="1715245" y="174713"/>
                          <a:pt x="1689939" y="247650"/>
                          <a:pt x="1711060" y="382073"/>
                        </a:cubicBezTo>
                        <a:cubicBezTo>
                          <a:pt x="1448636" y="439097"/>
                          <a:pt x="1358270" y="378859"/>
                          <a:pt x="1123596" y="382073"/>
                        </a:cubicBezTo>
                        <a:cubicBezTo>
                          <a:pt x="888922" y="385287"/>
                          <a:pt x="759778" y="350430"/>
                          <a:pt x="536132" y="382073"/>
                        </a:cubicBezTo>
                        <a:cubicBezTo>
                          <a:pt x="312486" y="413716"/>
                          <a:pt x="153936" y="350988"/>
                          <a:pt x="0" y="382073"/>
                        </a:cubicBezTo>
                        <a:cubicBezTo>
                          <a:pt x="-32939" y="207390"/>
                          <a:pt x="9640" y="172442"/>
                          <a:pt x="0" y="0"/>
                        </a:cubicBezTo>
                        <a:close/>
                      </a:path>
                    </a:pathLst>
                  </a:custGeom>
                  <ask:type>
                    <ask:lineSketchScribble/>
                  </ask:type>
                </ask:lineSketchStyleProps>
              </a:ext>
            </a:extLst>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999" dirty="0">
                <a:solidFill>
                  <a:schemeClr val="bg2">
                    <a:lumMod val="10000"/>
                  </a:schemeClr>
                </a:solidFill>
                <a:latin typeface="Times New Roman" panose="02020603050405020304" pitchFamily="18" charset="0"/>
                <a:cs typeface="Times New Roman" panose="02020603050405020304" pitchFamily="18" charset="0"/>
              </a:rPr>
              <a:t>Arrow key</a:t>
            </a:r>
          </a:p>
        </p:txBody>
      </p:sp>
      <p:sp>
        <p:nvSpPr>
          <p:cNvPr id="7" name="Rectangle 6">
            <a:extLst>
              <a:ext uri="{FF2B5EF4-FFF2-40B4-BE49-F238E27FC236}">
                <a16:creationId xmlns:a16="http://schemas.microsoft.com/office/drawing/2014/main" xmlns="" id="{E130DEAD-4BEB-41C5-B2EE-FB842DB02AB8}"/>
              </a:ext>
            </a:extLst>
          </p:cNvPr>
          <p:cNvSpPr/>
          <p:nvPr/>
        </p:nvSpPr>
        <p:spPr>
          <a:xfrm>
            <a:off x="8921154" y="5666350"/>
            <a:ext cx="1682933" cy="382073"/>
          </a:xfrm>
          <a:custGeom>
            <a:avLst/>
            <a:gdLst>
              <a:gd name="connsiteX0" fmla="*/ 0 w 1683371"/>
              <a:gd name="connsiteY0" fmla="*/ 0 h 382173"/>
              <a:gd name="connsiteX1" fmla="*/ 561124 w 1683371"/>
              <a:gd name="connsiteY1" fmla="*/ 0 h 382173"/>
              <a:gd name="connsiteX2" fmla="*/ 1122247 w 1683371"/>
              <a:gd name="connsiteY2" fmla="*/ 0 h 382173"/>
              <a:gd name="connsiteX3" fmla="*/ 1683371 w 1683371"/>
              <a:gd name="connsiteY3" fmla="*/ 0 h 382173"/>
              <a:gd name="connsiteX4" fmla="*/ 1683371 w 1683371"/>
              <a:gd name="connsiteY4" fmla="*/ 382173 h 382173"/>
              <a:gd name="connsiteX5" fmla="*/ 1172748 w 1683371"/>
              <a:gd name="connsiteY5" fmla="*/ 382173 h 382173"/>
              <a:gd name="connsiteX6" fmla="*/ 645292 w 1683371"/>
              <a:gd name="connsiteY6" fmla="*/ 382173 h 382173"/>
              <a:gd name="connsiteX7" fmla="*/ 0 w 1683371"/>
              <a:gd name="connsiteY7" fmla="*/ 382173 h 382173"/>
              <a:gd name="connsiteX8" fmla="*/ 0 w 1683371"/>
              <a:gd name="connsiteY8" fmla="*/ 0 h 382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83371" h="382173" fill="none" extrusionOk="0">
                <a:moveTo>
                  <a:pt x="0" y="0"/>
                </a:moveTo>
                <a:cubicBezTo>
                  <a:pt x="123576" y="-47904"/>
                  <a:pt x="299431" y="45790"/>
                  <a:pt x="561124" y="0"/>
                </a:cubicBezTo>
                <a:cubicBezTo>
                  <a:pt x="822817" y="-45790"/>
                  <a:pt x="941254" y="61361"/>
                  <a:pt x="1122247" y="0"/>
                </a:cubicBezTo>
                <a:cubicBezTo>
                  <a:pt x="1303240" y="-61361"/>
                  <a:pt x="1421073" y="40263"/>
                  <a:pt x="1683371" y="0"/>
                </a:cubicBezTo>
                <a:cubicBezTo>
                  <a:pt x="1690180" y="85760"/>
                  <a:pt x="1651650" y="206870"/>
                  <a:pt x="1683371" y="382173"/>
                </a:cubicBezTo>
                <a:cubicBezTo>
                  <a:pt x="1489756" y="439781"/>
                  <a:pt x="1365861" y="369515"/>
                  <a:pt x="1172748" y="382173"/>
                </a:cubicBezTo>
                <a:cubicBezTo>
                  <a:pt x="979635" y="394831"/>
                  <a:pt x="823109" y="329074"/>
                  <a:pt x="645292" y="382173"/>
                </a:cubicBezTo>
                <a:cubicBezTo>
                  <a:pt x="467475" y="435272"/>
                  <a:pt x="310474" y="349364"/>
                  <a:pt x="0" y="382173"/>
                </a:cubicBezTo>
                <a:cubicBezTo>
                  <a:pt x="-13323" y="301837"/>
                  <a:pt x="9453" y="113286"/>
                  <a:pt x="0" y="0"/>
                </a:cubicBezTo>
                <a:close/>
              </a:path>
              <a:path w="1683371" h="382173" stroke="0" extrusionOk="0">
                <a:moveTo>
                  <a:pt x="0" y="0"/>
                </a:moveTo>
                <a:cubicBezTo>
                  <a:pt x="170337" y="-38945"/>
                  <a:pt x="333688" y="40405"/>
                  <a:pt x="527456" y="0"/>
                </a:cubicBezTo>
                <a:cubicBezTo>
                  <a:pt x="721224" y="-40405"/>
                  <a:pt x="862106" y="39149"/>
                  <a:pt x="1038079" y="0"/>
                </a:cubicBezTo>
                <a:cubicBezTo>
                  <a:pt x="1214052" y="-39149"/>
                  <a:pt x="1467873" y="50041"/>
                  <a:pt x="1683371" y="0"/>
                </a:cubicBezTo>
                <a:cubicBezTo>
                  <a:pt x="1685424" y="140280"/>
                  <a:pt x="1665275" y="255676"/>
                  <a:pt x="1683371" y="382173"/>
                </a:cubicBezTo>
                <a:cubicBezTo>
                  <a:pt x="1530280" y="429973"/>
                  <a:pt x="1284721" y="375804"/>
                  <a:pt x="1105414" y="382173"/>
                </a:cubicBezTo>
                <a:cubicBezTo>
                  <a:pt x="926107" y="388542"/>
                  <a:pt x="783827" y="327966"/>
                  <a:pt x="527456" y="382173"/>
                </a:cubicBezTo>
                <a:cubicBezTo>
                  <a:pt x="271085" y="436380"/>
                  <a:pt x="163215" y="372849"/>
                  <a:pt x="0" y="382173"/>
                </a:cubicBezTo>
                <a:cubicBezTo>
                  <a:pt x="-23330" y="214074"/>
                  <a:pt x="33121" y="99349"/>
                  <a:pt x="0" y="0"/>
                </a:cubicBezTo>
                <a:close/>
              </a:path>
            </a:pathLst>
          </a:custGeom>
          <a:solidFill>
            <a:srgbClr val="92D050"/>
          </a:solidFill>
          <a:ln>
            <a:extLst>
              <a:ext uri="{C807C97D-BFC1-408E-A445-0C87EB9F89A2}">
                <ask:lineSketchStyleProps xmlns:ask="http://schemas.microsoft.com/office/drawing/2018/sketchyshapes" xmlns="" sd="158228927">
                  <a:custGeom>
                    <a:avLst/>
                    <a:gdLst>
                      <a:gd name="connsiteX0" fmla="*/ 0 w 1682933"/>
                      <a:gd name="connsiteY0" fmla="*/ 0 h 382073"/>
                      <a:gd name="connsiteX1" fmla="*/ 560978 w 1682933"/>
                      <a:gd name="connsiteY1" fmla="*/ 0 h 382073"/>
                      <a:gd name="connsiteX2" fmla="*/ 1121955 w 1682933"/>
                      <a:gd name="connsiteY2" fmla="*/ 0 h 382073"/>
                      <a:gd name="connsiteX3" fmla="*/ 1682933 w 1682933"/>
                      <a:gd name="connsiteY3" fmla="*/ 0 h 382073"/>
                      <a:gd name="connsiteX4" fmla="*/ 1682933 w 1682933"/>
                      <a:gd name="connsiteY4" fmla="*/ 382073 h 382073"/>
                      <a:gd name="connsiteX5" fmla="*/ 1172443 w 1682933"/>
                      <a:gd name="connsiteY5" fmla="*/ 382073 h 382073"/>
                      <a:gd name="connsiteX6" fmla="*/ 645124 w 1682933"/>
                      <a:gd name="connsiteY6" fmla="*/ 382073 h 382073"/>
                      <a:gd name="connsiteX7" fmla="*/ 0 w 1682933"/>
                      <a:gd name="connsiteY7" fmla="*/ 382073 h 382073"/>
                      <a:gd name="connsiteX8" fmla="*/ 0 w 1682933"/>
                      <a:gd name="connsiteY8" fmla="*/ 0 h 382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82933" h="382073" fill="none" extrusionOk="0">
                        <a:moveTo>
                          <a:pt x="0" y="0"/>
                        </a:moveTo>
                        <a:cubicBezTo>
                          <a:pt x="163843" y="-43768"/>
                          <a:pt x="413647" y="11750"/>
                          <a:pt x="560978" y="0"/>
                        </a:cubicBezTo>
                        <a:cubicBezTo>
                          <a:pt x="708309" y="-11750"/>
                          <a:pt x="933516" y="50813"/>
                          <a:pt x="1121955" y="0"/>
                        </a:cubicBezTo>
                        <a:cubicBezTo>
                          <a:pt x="1310394" y="-50813"/>
                          <a:pt x="1528397" y="34537"/>
                          <a:pt x="1682933" y="0"/>
                        </a:cubicBezTo>
                        <a:cubicBezTo>
                          <a:pt x="1704964" y="97483"/>
                          <a:pt x="1666228" y="217334"/>
                          <a:pt x="1682933" y="382073"/>
                        </a:cubicBezTo>
                        <a:cubicBezTo>
                          <a:pt x="1533481" y="397309"/>
                          <a:pt x="1391934" y="325020"/>
                          <a:pt x="1172443" y="382073"/>
                        </a:cubicBezTo>
                        <a:cubicBezTo>
                          <a:pt x="952952" y="439126"/>
                          <a:pt x="840343" y="324954"/>
                          <a:pt x="645124" y="382073"/>
                        </a:cubicBezTo>
                        <a:cubicBezTo>
                          <a:pt x="449905" y="439192"/>
                          <a:pt x="221392" y="338501"/>
                          <a:pt x="0" y="382073"/>
                        </a:cubicBezTo>
                        <a:cubicBezTo>
                          <a:pt x="-43652" y="253885"/>
                          <a:pt x="19644" y="80516"/>
                          <a:pt x="0" y="0"/>
                        </a:cubicBezTo>
                        <a:close/>
                      </a:path>
                      <a:path w="1682933" h="382073" stroke="0" extrusionOk="0">
                        <a:moveTo>
                          <a:pt x="0" y="0"/>
                        </a:moveTo>
                        <a:cubicBezTo>
                          <a:pt x="233228" y="-16182"/>
                          <a:pt x="286340" y="19623"/>
                          <a:pt x="527319" y="0"/>
                        </a:cubicBezTo>
                        <a:cubicBezTo>
                          <a:pt x="768298" y="-19623"/>
                          <a:pt x="918086" y="16604"/>
                          <a:pt x="1037809" y="0"/>
                        </a:cubicBezTo>
                        <a:cubicBezTo>
                          <a:pt x="1157532" y="-16604"/>
                          <a:pt x="1418471" y="47636"/>
                          <a:pt x="1682933" y="0"/>
                        </a:cubicBezTo>
                        <a:cubicBezTo>
                          <a:pt x="1687118" y="174713"/>
                          <a:pt x="1661812" y="247650"/>
                          <a:pt x="1682933" y="382073"/>
                        </a:cubicBezTo>
                        <a:cubicBezTo>
                          <a:pt x="1464911" y="447196"/>
                          <a:pt x="1384685" y="380559"/>
                          <a:pt x="1105126" y="382073"/>
                        </a:cubicBezTo>
                        <a:cubicBezTo>
                          <a:pt x="825567" y="383587"/>
                          <a:pt x="685772" y="320727"/>
                          <a:pt x="527319" y="382073"/>
                        </a:cubicBezTo>
                        <a:cubicBezTo>
                          <a:pt x="368866" y="443419"/>
                          <a:pt x="172822" y="333053"/>
                          <a:pt x="0" y="382073"/>
                        </a:cubicBezTo>
                        <a:cubicBezTo>
                          <a:pt x="-32939" y="207390"/>
                          <a:pt x="9640" y="172442"/>
                          <a:pt x="0" y="0"/>
                        </a:cubicBezTo>
                        <a:close/>
                      </a:path>
                    </a:pathLst>
                  </a:custGeom>
                  <ask:type>
                    <ask:lineSketchScribble/>
                  </ask:type>
                </ask:lineSketchStyleProps>
              </a:ext>
            </a:extLst>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999" dirty="0">
                <a:solidFill>
                  <a:schemeClr val="bg2">
                    <a:lumMod val="10000"/>
                  </a:schemeClr>
                </a:solidFill>
                <a:latin typeface="Times New Roman" panose="02020603050405020304" pitchFamily="18" charset="0"/>
                <a:cs typeface="Times New Roman" panose="02020603050405020304" pitchFamily="18" charset="0"/>
              </a:rPr>
              <a:t>Kernel IMG</a:t>
            </a:r>
          </a:p>
        </p:txBody>
      </p:sp>
      <p:sp>
        <p:nvSpPr>
          <p:cNvPr id="8" name="Rectangle 7">
            <a:extLst>
              <a:ext uri="{FF2B5EF4-FFF2-40B4-BE49-F238E27FC236}">
                <a16:creationId xmlns:a16="http://schemas.microsoft.com/office/drawing/2014/main" xmlns="" id="{D6CA0F7E-5079-4C31-B5B5-36F54E01A2BF}"/>
              </a:ext>
            </a:extLst>
          </p:cNvPr>
          <p:cNvSpPr/>
          <p:nvPr/>
        </p:nvSpPr>
        <p:spPr>
          <a:xfrm>
            <a:off x="8921155" y="2206600"/>
            <a:ext cx="1682933" cy="382073"/>
          </a:xfrm>
          <a:custGeom>
            <a:avLst/>
            <a:gdLst>
              <a:gd name="connsiteX0" fmla="*/ 0 w 1683371"/>
              <a:gd name="connsiteY0" fmla="*/ 0 h 382173"/>
              <a:gd name="connsiteX1" fmla="*/ 561124 w 1683371"/>
              <a:gd name="connsiteY1" fmla="*/ 0 h 382173"/>
              <a:gd name="connsiteX2" fmla="*/ 1122247 w 1683371"/>
              <a:gd name="connsiteY2" fmla="*/ 0 h 382173"/>
              <a:gd name="connsiteX3" fmla="*/ 1683371 w 1683371"/>
              <a:gd name="connsiteY3" fmla="*/ 0 h 382173"/>
              <a:gd name="connsiteX4" fmla="*/ 1683371 w 1683371"/>
              <a:gd name="connsiteY4" fmla="*/ 382173 h 382173"/>
              <a:gd name="connsiteX5" fmla="*/ 1172748 w 1683371"/>
              <a:gd name="connsiteY5" fmla="*/ 382173 h 382173"/>
              <a:gd name="connsiteX6" fmla="*/ 645292 w 1683371"/>
              <a:gd name="connsiteY6" fmla="*/ 382173 h 382173"/>
              <a:gd name="connsiteX7" fmla="*/ 0 w 1683371"/>
              <a:gd name="connsiteY7" fmla="*/ 382173 h 382173"/>
              <a:gd name="connsiteX8" fmla="*/ 0 w 1683371"/>
              <a:gd name="connsiteY8" fmla="*/ 0 h 382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83371" h="382173" fill="none" extrusionOk="0">
                <a:moveTo>
                  <a:pt x="0" y="0"/>
                </a:moveTo>
                <a:cubicBezTo>
                  <a:pt x="123576" y="-47904"/>
                  <a:pt x="299431" y="45790"/>
                  <a:pt x="561124" y="0"/>
                </a:cubicBezTo>
                <a:cubicBezTo>
                  <a:pt x="822817" y="-45790"/>
                  <a:pt x="941254" y="61361"/>
                  <a:pt x="1122247" y="0"/>
                </a:cubicBezTo>
                <a:cubicBezTo>
                  <a:pt x="1303240" y="-61361"/>
                  <a:pt x="1421073" y="40263"/>
                  <a:pt x="1683371" y="0"/>
                </a:cubicBezTo>
                <a:cubicBezTo>
                  <a:pt x="1690180" y="85760"/>
                  <a:pt x="1651650" y="206870"/>
                  <a:pt x="1683371" y="382173"/>
                </a:cubicBezTo>
                <a:cubicBezTo>
                  <a:pt x="1489756" y="439781"/>
                  <a:pt x="1365861" y="369515"/>
                  <a:pt x="1172748" y="382173"/>
                </a:cubicBezTo>
                <a:cubicBezTo>
                  <a:pt x="979635" y="394831"/>
                  <a:pt x="823109" y="329074"/>
                  <a:pt x="645292" y="382173"/>
                </a:cubicBezTo>
                <a:cubicBezTo>
                  <a:pt x="467475" y="435272"/>
                  <a:pt x="310474" y="349364"/>
                  <a:pt x="0" y="382173"/>
                </a:cubicBezTo>
                <a:cubicBezTo>
                  <a:pt x="-13323" y="301837"/>
                  <a:pt x="9453" y="113286"/>
                  <a:pt x="0" y="0"/>
                </a:cubicBezTo>
                <a:close/>
              </a:path>
              <a:path w="1683371" h="382173" stroke="0" extrusionOk="0">
                <a:moveTo>
                  <a:pt x="0" y="0"/>
                </a:moveTo>
                <a:cubicBezTo>
                  <a:pt x="170337" y="-38945"/>
                  <a:pt x="333688" y="40405"/>
                  <a:pt x="527456" y="0"/>
                </a:cubicBezTo>
                <a:cubicBezTo>
                  <a:pt x="721224" y="-40405"/>
                  <a:pt x="862106" y="39149"/>
                  <a:pt x="1038079" y="0"/>
                </a:cubicBezTo>
                <a:cubicBezTo>
                  <a:pt x="1214052" y="-39149"/>
                  <a:pt x="1467873" y="50041"/>
                  <a:pt x="1683371" y="0"/>
                </a:cubicBezTo>
                <a:cubicBezTo>
                  <a:pt x="1685424" y="140280"/>
                  <a:pt x="1665275" y="255676"/>
                  <a:pt x="1683371" y="382173"/>
                </a:cubicBezTo>
                <a:cubicBezTo>
                  <a:pt x="1530280" y="429973"/>
                  <a:pt x="1284721" y="375804"/>
                  <a:pt x="1105414" y="382173"/>
                </a:cubicBezTo>
                <a:cubicBezTo>
                  <a:pt x="926107" y="388542"/>
                  <a:pt x="783827" y="327966"/>
                  <a:pt x="527456" y="382173"/>
                </a:cubicBezTo>
                <a:cubicBezTo>
                  <a:pt x="271085" y="436380"/>
                  <a:pt x="163215" y="372849"/>
                  <a:pt x="0" y="382173"/>
                </a:cubicBezTo>
                <a:cubicBezTo>
                  <a:pt x="-23330" y="214074"/>
                  <a:pt x="33121" y="99349"/>
                  <a:pt x="0" y="0"/>
                </a:cubicBezTo>
                <a:close/>
              </a:path>
            </a:pathLst>
          </a:custGeom>
          <a:solidFill>
            <a:srgbClr val="92D050"/>
          </a:solidFill>
          <a:ln>
            <a:extLst>
              <a:ext uri="{C807C97D-BFC1-408E-A445-0C87EB9F89A2}">
                <ask:lineSketchStyleProps xmlns:ask="http://schemas.microsoft.com/office/drawing/2018/sketchyshapes" xmlns="" sd="158228927">
                  <a:custGeom>
                    <a:avLst/>
                    <a:gdLst>
                      <a:gd name="connsiteX0" fmla="*/ 0 w 1682933"/>
                      <a:gd name="connsiteY0" fmla="*/ 0 h 382073"/>
                      <a:gd name="connsiteX1" fmla="*/ 560978 w 1682933"/>
                      <a:gd name="connsiteY1" fmla="*/ 0 h 382073"/>
                      <a:gd name="connsiteX2" fmla="*/ 1121955 w 1682933"/>
                      <a:gd name="connsiteY2" fmla="*/ 0 h 382073"/>
                      <a:gd name="connsiteX3" fmla="*/ 1682933 w 1682933"/>
                      <a:gd name="connsiteY3" fmla="*/ 0 h 382073"/>
                      <a:gd name="connsiteX4" fmla="*/ 1682933 w 1682933"/>
                      <a:gd name="connsiteY4" fmla="*/ 382073 h 382073"/>
                      <a:gd name="connsiteX5" fmla="*/ 1172443 w 1682933"/>
                      <a:gd name="connsiteY5" fmla="*/ 382073 h 382073"/>
                      <a:gd name="connsiteX6" fmla="*/ 645124 w 1682933"/>
                      <a:gd name="connsiteY6" fmla="*/ 382073 h 382073"/>
                      <a:gd name="connsiteX7" fmla="*/ 0 w 1682933"/>
                      <a:gd name="connsiteY7" fmla="*/ 382073 h 382073"/>
                      <a:gd name="connsiteX8" fmla="*/ 0 w 1682933"/>
                      <a:gd name="connsiteY8" fmla="*/ 0 h 382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82933" h="382073" fill="none" extrusionOk="0">
                        <a:moveTo>
                          <a:pt x="0" y="0"/>
                        </a:moveTo>
                        <a:cubicBezTo>
                          <a:pt x="163843" y="-43768"/>
                          <a:pt x="413647" y="11750"/>
                          <a:pt x="560978" y="0"/>
                        </a:cubicBezTo>
                        <a:cubicBezTo>
                          <a:pt x="708309" y="-11750"/>
                          <a:pt x="933516" y="50813"/>
                          <a:pt x="1121955" y="0"/>
                        </a:cubicBezTo>
                        <a:cubicBezTo>
                          <a:pt x="1310394" y="-50813"/>
                          <a:pt x="1528397" y="34537"/>
                          <a:pt x="1682933" y="0"/>
                        </a:cubicBezTo>
                        <a:cubicBezTo>
                          <a:pt x="1704964" y="97483"/>
                          <a:pt x="1666228" y="217334"/>
                          <a:pt x="1682933" y="382073"/>
                        </a:cubicBezTo>
                        <a:cubicBezTo>
                          <a:pt x="1533481" y="397309"/>
                          <a:pt x="1391934" y="325020"/>
                          <a:pt x="1172443" y="382073"/>
                        </a:cubicBezTo>
                        <a:cubicBezTo>
                          <a:pt x="952952" y="439126"/>
                          <a:pt x="840343" y="324954"/>
                          <a:pt x="645124" y="382073"/>
                        </a:cubicBezTo>
                        <a:cubicBezTo>
                          <a:pt x="449905" y="439192"/>
                          <a:pt x="221392" y="338501"/>
                          <a:pt x="0" y="382073"/>
                        </a:cubicBezTo>
                        <a:cubicBezTo>
                          <a:pt x="-43652" y="253885"/>
                          <a:pt x="19644" y="80516"/>
                          <a:pt x="0" y="0"/>
                        </a:cubicBezTo>
                        <a:close/>
                      </a:path>
                      <a:path w="1682933" h="382073" stroke="0" extrusionOk="0">
                        <a:moveTo>
                          <a:pt x="0" y="0"/>
                        </a:moveTo>
                        <a:cubicBezTo>
                          <a:pt x="233228" y="-16182"/>
                          <a:pt x="286340" y="19623"/>
                          <a:pt x="527319" y="0"/>
                        </a:cubicBezTo>
                        <a:cubicBezTo>
                          <a:pt x="768298" y="-19623"/>
                          <a:pt x="918086" y="16604"/>
                          <a:pt x="1037809" y="0"/>
                        </a:cubicBezTo>
                        <a:cubicBezTo>
                          <a:pt x="1157532" y="-16604"/>
                          <a:pt x="1418471" y="47636"/>
                          <a:pt x="1682933" y="0"/>
                        </a:cubicBezTo>
                        <a:cubicBezTo>
                          <a:pt x="1687118" y="174713"/>
                          <a:pt x="1661812" y="247650"/>
                          <a:pt x="1682933" y="382073"/>
                        </a:cubicBezTo>
                        <a:cubicBezTo>
                          <a:pt x="1464911" y="447196"/>
                          <a:pt x="1384685" y="380559"/>
                          <a:pt x="1105126" y="382073"/>
                        </a:cubicBezTo>
                        <a:cubicBezTo>
                          <a:pt x="825567" y="383587"/>
                          <a:pt x="685772" y="320727"/>
                          <a:pt x="527319" y="382073"/>
                        </a:cubicBezTo>
                        <a:cubicBezTo>
                          <a:pt x="368866" y="443419"/>
                          <a:pt x="172822" y="333053"/>
                          <a:pt x="0" y="382073"/>
                        </a:cubicBezTo>
                        <a:cubicBezTo>
                          <a:pt x="-32939" y="207390"/>
                          <a:pt x="9640" y="172442"/>
                          <a:pt x="0" y="0"/>
                        </a:cubicBezTo>
                        <a:close/>
                      </a:path>
                    </a:pathLst>
                  </a:custGeom>
                  <ask:type>
                    <ask:lineSketchScribble/>
                  </ask:type>
                </ask:lineSketchStyleProps>
              </a:ext>
            </a:extLst>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999" dirty="0">
                <a:solidFill>
                  <a:schemeClr val="bg2">
                    <a:lumMod val="10000"/>
                  </a:schemeClr>
                </a:solidFill>
                <a:latin typeface="Times New Roman" panose="02020603050405020304" pitchFamily="18" charset="0"/>
                <a:cs typeface="Times New Roman" panose="02020603050405020304" pitchFamily="18" charset="0"/>
              </a:rPr>
              <a:t>Initial</a:t>
            </a:r>
          </a:p>
        </p:txBody>
      </p:sp>
      <p:cxnSp>
        <p:nvCxnSpPr>
          <p:cNvPr id="10" name="Straight Arrow Connector 9">
            <a:extLst>
              <a:ext uri="{FF2B5EF4-FFF2-40B4-BE49-F238E27FC236}">
                <a16:creationId xmlns:a16="http://schemas.microsoft.com/office/drawing/2014/main" xmlns="" id="{3E619EFC-7B3F-429C-B50E-862072344782}"/>
              </a:ext>
            </a:extLst>
          </p:cNvPr>
          <p:cNvCxnSpPr>
            <a:cxnSpLocks/>
            <a:endCxn id="8" idx="1"/>
          </p:cNvCxnSpPr>
          <p:nvPr/>
        </p:nvCxnSpPr>
        <p:spPr>
          <a:xfrm>
            <a:off x="7130273" y="2397637"/>
            <a:ext cx="1790883"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1" name="Straight Arrow Connector 10">
            <a:extLst>
              <a:ext uri="{FF2B5EF4-FFF2-40B4-BE49-F238E27FC236}">
                <a16:creationId xmlns:a16="http://schemas.microsoft.com/office/drawing/2014/main" xmlns="" id="{68F01FCC-EAC7-44B2-86EA-B07D51F28FFA}"/>
              </a:ext>
            </a:extLst>
          </p:cNvPr>
          <p:cNvCxnSpPr>
            <a:cxnSpLocks/>
          </p:cNvCxnSpPr>
          <p:nvPr/>
        </p:nvCxnSpPr>
        <p:spPr>
          <a:xfrm>
            <a:off x="7130273" y="3058646"/>
            <a:ext cx="1790885"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2" name="Straight Arrow Connector 11">
            <a:extLst>
              <a:ext uri="{FF2B5EF4-FFF2-40B4-BE49-F238E27FC236}">
                <a16:creationId xmlns:a16="http://schemas.microsoft.com/office/drawing/2014/main" xmlns="" id="{EA68D695-04DE-4E79-B539-2BD03ABBB495}"/>
              </a:ext>
            </a:extLst>
          </p:cNvPr>
          <p:cNvCxnSpPr>
            <a:cxnSpLocks/>
          </p:cNvCxnSpPr>
          <p:nvPr/>
        </p:nvCxnSpPr>
        <p:spPr>
          <a:xfrm>
            <a:off x="7284978" y="4760394"/>
            <a:ext cx="1636179"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6" name="Straight Arrow Connector 25">
            <a:extLst>
              <a:ext uri="{FF2B5EF4-FFF2-40B4-BE49-F238E27FC236}">
                <a16:creationId xmlns:a16="http://schemas.microsoft.com/office/drawing/2014/main" xmlns="" id="{091CDAC6-86DB-4640-AD1A-1964671A808A}"/>
              </a:ext>
            </a:extLst>
          </p:cNvPr>
          <p:cNvCxnSpPr>
            <a:cxnSpLocks/>
          </p:cNvCxnSpPr>
          <p:nvPr/>
        </p:nvCxnSpPr>
        <p:spPr>
          <a:xfrm>
            <a:off x="7242786" y="5435467"/>
            <a:ext cx="1636179"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7" name="Straight Arrow Connector 26">
            <a:extLst>
              <a:ext uri="{FF2B5EF4-FFF2-40B4-BE49-F238E27FC236}">
                <a16:creationId xmlns:a16="http://schemas.microsoft.com/office/drawing/2014/main" xmlns="" id="{ECE95AE3-B029-4A2E-9AE4-82004AA86B51}"/>
              </a:ext>
            </a:extLst>
          </p:cNvPr>
          <p:cNvCxnSpPr>
            <a:cxnSpLocks/>
          </p:cNvCxnSpPr>
          <p:nvPr/>
        </p:nvCxnSpPr>
        <p:spPr>
          <a:xfrm>
            <a:off x="7228721" y="5829260"/>
            <a:ext cx="1636179"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541108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2812" y="0"/>
            <a:ext cx="9903418" cy="1083051"/>
          </a:xfrm>
        </p:spPr>
        <p:txBody>
          <a:bodyPr>
            <a:normAutofit/>
          </a:bodyPr>
          <a:lstStyle/>
          <a:p>
            <a:r>
              <a:rPr lang="en-US" b="1" dirty="0"/>
              <a:t>Kernel</a:t>
            </a:r>
          </a:p>
        </p:txBody>
      </p:sp>
      <p:sp>
        <p:nvSpPr>
          <p:cNvPr id="4" name="Content Placeholder 3">
            <a:extLst>
              <a:ext uri="{FF2B5EF4-FFF2-40B4-BE49-F238E27FC236}">
                <a16:creationId xmlns:a16="http://schemas.microsoft.com/office/drawing/2014/main" xmlns="" id="{85EB12F9-D4C0-AC2C-521E-F9175CD6F0B7}"/>
              </a:ext>
            </a:extLst>
          </p:cNvPr>
          <p:cNvSpPr>
            <a:spLocks noGrp="1"/>
          </p:cNvSpPr>
          <p:nvPr>
            <p:ph idx="1"/>
          </p:nvPr>
        </p:nvSpPr>
        <p:spPr>
          <a:xfrm>
            <a:off x="1141412" y="1371600"/>
            <a:ext cx="10360501" cy="5783069"/>
          </a:xfrm>
        </p:spPr>
        <p:txBody>
          <a:bodyPr>
            <a:normAutofit/>
          </a:bodyPr>
          <a:lstStyle/>
          <a:p>
            <a:pPr algn="just">
              <a:lnSpc>
                <a:spcPct val="150000"/>
              </a:lnSpc>
            </a:pPr>
            <a:r>
              <a:rPr lang="en-US" dirty="0"/>
              <a:t>Mounts the root file system as specified in the “root=” in grub.conf</a:t>
            </a:r>
          </a:p>
          <a:p>
            <a:pPr algn="just">
              <a:lnSpc>
                <a:spcPct val="150000"/>
              </a:lnSpc>
            </a:pPr>
            <a:r>
              <a:rPr lang="en-US" dirty="0"/>
              <a:t>Kernel executes the /</a:t>
            </a:r>
            <a:r>
              <a:rPr lang="en-US" dirty="0" err="1"/>
              <a:t>sbin</a:t>
            </a:r>
            <a:r>
              <a:rPr lang="en-US" dirty="0"/>
              <a:t>/</a:t>
            </a:r>
            <a:r>
              <a:rPr lang="en-US" dirty="0" err="1"/>
              <a:t>init</a:t>
            </a:r>
            <a:r>
              <a:rPr lang="en-US" dirty="0"/>
              <a:t> program</a:t>
            </a:r>
          </a:p>
          <a:p>
            <a:pPr algn="just">
              <a:lnSpc>
                <a:spcPct val="150000"/>
              </a:lnSpc>
            </a:pPr>
            <a:r>
              <a:rPr lang="en-US" dirty="0" err="1"/>
              <a:t>initrd</a:t>
            </a:r>
            <a:r>
              <a:rPr lang="en-US" dirty="0"/>
              <a:t> stands for Initial RAM Disk.</a:t>
            </a:r>
          </a:p>
          <a:p>
            <a:pPr algn="just">
              <a:lnSpc>
                <a:spcPct val="150000"/>
              </a:lnSpc>
            </a:pPr>
            <a:r>
              <a:rPr lang="en-US" dirty="0"/>
              <a:t>It also contains necessary drivers compiled inside, which helps it to access the hard drive partitions, and other hardware.</a:t>
            </a:r>
          </a:p>
          <a:p>
            <a:pPr algn="just">
              <a:lnSpc>
                <a:spcPct val="150000"/>
              </a:lnSpc>
            </a:pPr>
            <a:endParaRPr lang="en-US" dirty="0"/>
          </a:p>
        </p:txBody>
      </p:sp>
    </p:spTree>
    <p:extLst>
      <p:ext uri="{BB962C8B-B14F-4D97-AF65-F5344CB8AC3E}">
        <p14:creationId xmlns:p14="http://schemas.microsoft.com/office/powerpoint/2010/main" val="25317097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9ABC9D54-C3F2-689D-85F1-1855BA9034E1}"/>
              </a:ext>
            </a:extLst>
          </p:cNvPr>
          <p:cNvPicPr>
            <a:picLocks noChangeAspect="1"/>
          </p:cNvPicPr>
          <p:nvPr/>
        </p:nvPicPr>
        <p:blipFill>
          <a:blip r:embed="rId2"/>
          <a:stretch>
            <a:fillRect/>
          </a:stretch>
        </p:blipFill>
        <p:spPr>
          <a:xfrm>
            <a:off x="0" y="893"/>
            <a:ext cx="12188825" cy="6856214"/>
          </a:xfrm>
          <a:prstGeom prst="rect">
            <a:avLst/>
          </a:prstGeom>
        </p:spPr>
      </p:pic>
      <p:sp>
        <p:nvSpPr>
          <p:cNvPr id="4" name="TextBox 3">
            <a:extLst>
              <a:ext uri="{FF2B5EF4-FFF2-40B4-BE49-F238E27FC236}">
                <a16:creationId xmlns:a16="http://schemas.microsoft.com/office/drawing/2014/main" xmlns="" id="{099EC89F-1564-8D97-D6B8-C67BBC4FE303}"/>
              </a:ext>
            </a:extLst>
          </p:cNvPr>
          <p:cNvSpPr txBox="1"/>
          <p:nvPr/>
        </p:nvSpPr>
        <p:spPr>
          <a:xfrm>
            <a:off x="8837612" y="1219200"/>
            <a:ext cx="2057400" cy="584775"/>
          </a:xfrm>
          <a:prstGeom prst="rect">
            <a:avLst/>
          </a:prstGeom>
          <a:noFill/>
        </p:spPr>
        <p:txBody>
          <a:bodyPr wrap="square" rtlCol="0">
            <a:spAutoFit/>
          </a:bodyPr>
          <a:lstStyle/>
          <a:p>
            <a:r>
              <a:rPr lang="en-US" sz="3200" b="1" i="1" dirty="0">
                <a:solidFill>
                  <a:srgbClr val="FFFF00"/>
                </a:solidFill>
              </a:rPr>
              <a:t>dmesg</a:t>
            </a:r>
            <a:endParaRPr lang="en-US" sz="2800" b="1" i="1" dirty="0">
              <a:solidFill>
                <a:srgbClr val="FFFF00"/>
              </a:solidFill>
            </a:endParaRPr>
          </a:p>
        </p:txBody>
      </p:sp>
    </p:spTree>
    <p:extLst>
      <p:ext uri="{BB962C8B-B14F-4D97-AF65-F5344CB8AC3E}">
        <p14:creationId xmlns:p14="http://schemas.microsoft.com/office/powerpoint/2010/main" val="3876390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2812" y="0"/>
            <a:ext cx="9903418" cy="1083051"/>
          </a:xfrm>
        </p:spPr>
        <p:txBody>
          <a:bodyPr>
            <a:normAutofit/>
          </a:bodyPr>
          <a:lstStyle/>
          <a:p>
            <a:r>
              <a:rPr lang="en-US" b="1" dirty="0"/>
              <a:t>Init</a:t>
            </a:r>
          </a:p>
        </p:txBody>
      </p:sp>
      <p:sp>
        <p:nvSpPr>
          <p:cNvPr id="4" name="Content Placeholder 3">
            <a:extLst>
              <a:ext uri="{FF2B5EF4-FFF2-40B4-BE49-F238E27FC236}">
                <a16:creationId xmlns:a16="http://schemas.microsoft.com/office/drawing/2014/main" xmlns="" id="{85EB12F9-D4C0-AC2C-521E-F9175CD6F0B7}"/>
              </a:ext>
            </a:extLst>
          </p:cNvPr>
          <p:cNvSpPr>
            <a:spLocks noGrp="1"/>
          </p:cNvSpPr>
          <p:nvPr>
            <p:ph idx="1"/>
          </p:nvPr>
        </p:nvSpPr>
        <p:spPr>
          <a:xfrm>
            <a:off x="1141412" y="1371600"/>
            <a:ext cx="10360501" cy="5783069"/>
          </a:xfrm>
        </p:spPr>
        <p:txBody>
          <a:bodyPr>
            <a:normAutofit/>
          </a:bodyPr>
          <a:lstStyle/>
          <a:p>
            <a:pPr algn="just">
              <a:lnSpc>
                <a:spcPct val="150000"/>
              </a:lnSpc>
            </a:pPr>
            <a:r>
              <a:rPr lang="en-US" dirty="0"/>
              <a:t>Looks at the /</a:t>
            </a:r>
            <a:r>
              <a:rPr lang="en-US" dirty="0" err="1"/>
              <a:t>etc</a:t>
            </a:r>
            <a:r>
              <a:rPr lang="en-US" dirty="0"/>
              <a:t>/</a:t>
            </a:r>
            <a:r>
              <a:rPr lang="en-US" dirty="0" err="1"/>
              <a:t>inittab</a:t>
            </a:r>
            <a:r>
              <a:rPr lang="en-US" dirty="0"/>
              <a:t> file to decide the Linux run level.</a:t>
            </a:r>
          </a:p>
          <a:p>
            <a:pPr algn="just">
              <a:lnSpc>
                <a:spcPct val="150000"/>
              </a:lnSpc>
            </a:pPr>
            <a:r>
              <a:rPr lang="en-US" dirty="0"/>
              <a:t>Init identifies the default </a:t>
            </a:r>
            <a:r>
              <a:rPr lang="en-US" dirty="0" err="1"/>
              <a:t>initlevel</a:t>
            </a:r>
            <a:r>
              <a:rPr lang="en-US" dirty="0"/>
              <a:t> from /</a:t>
            </a:r>
            <a:r>
              <a:rPr lang="en-US" dirty="0" err="1"/>
              <a:t>etc</a:t>
            </a:r>
            <a:r>
              <a:rPr lang="en-US" dirty="0"/>
              <a:t>/</a:t>
            </a:r>
            <a:r>
              <a:rPr lang="en-US" dirty="0" err="1"/>
              <a:t>inittab</a:t>
            </a:r>
            <a:r>
              <a:rPr lang="en-US" dirty="0"/>
              <a:t> and uses that to load all appropriate program.</a:t>
            </a:r>
          </a:p>
          <a:p>
            <a:pPr algn="just">
              <a:lnSpc>
                <a:spcPct val="150000"/>
              </a:lnSpc>
            </a:pPr>
            <a:r>
              <a:rPr lang="en-US" dirty="0"/>
              <a:t>Execute ‘grep </a:t>
            </a:r>
            <a:r>
              <a:rPr lang="en-US" dirty="0" err="1"/>
              <a:t>initdefault</a:t>
            </a:r>
            <a:r>
              <a:rPr lang="en-US" dirty="0"/>
              <a:t> /</a:t>
            </a:r>
            <a:r>
              <a:rPr lang="en-US" dirty="0" err="1"/>
              <a:t>etc</a:t>
            </a:r>
            <a:r>
              <a:rPr lang="en-US" dirty="0"/>
              <a:t>/</a:t>
            </a:r>
            <a:r>
              <a:rPr lang="en-US" dirty="0" err="1"/>
              <a:t>inittab</a:t>
            </a:r>
            <a:r>
              <a:rPr lang="en-US" dirty="0"/>
              <a:t>’ on your system to identify the default run level</a:t>
            </a:r>
          </a:p>
        </p:txBody>
      </p:sp>
    </p:spTree>
    <p:extLst>
      <p:ext uri="{BB962C8B-B14F-4D97-AF65-F5344CB8AC3E}">
        <p14:creationId xmlns:p14="http://schemas.microsoft.com/office/powerpoint/2010/main" val="34822385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2812" y="0"/>
            <a:ext cx="9903418" cy="1083051"/>
          </a:xfrm>
        </p:spPr>
        <p:txBody>
          <a:bodyPr>
            <a:normAutofit/>
          </a:bodyPr>
          <a:lstStyle/>
          <a:p>
            <a:r>
              <a:rPr lang="en-US" b="1" dirty="0"/>
              <a:t>Run Level</a:t>
            </a:r>
          </a:p>
        </p:txBody>
      </p:sp>
      <p:pic>
        <p:nvPicPr>
          <p:cNvPr id="7" name="Content Placeholder 6">
            <a:extLst>
              <a:ext uri="{FF2B5EF4-FFF2-40B4-BE49-F238E27FC236}">
                <a16:creationId xmlns:a16="http://schemas.microsoft.com/office/drawing/2014/main" xmlns="" id="{6436973D-6C0D-7324-EC81-E1138B71403E}"/>
              </a:ext>
            </a:extLst>
          </p:cNvPr>
          <p:cNvPicPr>
            <a:picLocks noGrp="1" noChangeAspect="1"/>
          </p:cNvPicPr>
          <p:nvPr>
            <p:ph idx="1"/>
          </p:nvPr>
        </p:nvPicPr>
        <p:blipFill>
          <a:blip r:embed="rId2"/>
          <a:stretch>
            <a:fillRect/>
          </a:stretch>
        </p:blipFill>
        <p:spPr>
          <a:xfrm>
            <a:off x="1372595" y="1083051"/>
            <a:ext cx="9467515" cy="5325477"/>
          </a:xfrm>
        </p:spPr>
      </p:pic>
      <p:sp>
        <p:nvSpPr>
          <p:cNvPr id="8" name="TextBox 7">
            <a:extLst>
              <a:ext uri="{FF2B5EF4-FFF2-40B4-BE49-F238E27FC236}">
                <a16:creationId xmlns:a16="http://schemas.microsoft.com/office/drawing/2014/main" xmlns="" id="{E7DA1197-56C7-473A-3CCC-37E98229815C}"/>
              </a:ext>
            </a:extLst>
          </p:cNvPr>
          <p:cNvSpPr txBox="1"/>
          <p:nvPr/>
        </p:nvSpPr>
        <p:spPr>
          <a:xfrm>
            <a:off x="1446212" y="1295400"/>
            <a:ext cx="4572000" cy="1964512"/>
          </a:xfrm>
          <a:prstGeom prst="rect">
            <a:avLst/>
          </a:prstGeom>
          <a:noFill/>
        </p:spPr>
        <p:txBody>
          <a:bodyPr wrap="square" rtlCol="0">
            <a:spAutoFit/>
          </a:bodyPr>
          <a:lstStyle/>
          <a:p>
            <a:pPr>
              <a:lnSpc>
                <a:spcPct val="150000"/>
              </a:lnSpc>
            </a:pPr>
            <a:r>
              <a:rPr lang="en-US" sz="2800" b="1" dirty="0">
                <a:solidFill>
                  <a:srgbClr val="FFC000"/>
                </a:solidFill>
              </a:rPr>
              <a:t>Login</a:t>
            </a:r>
          </a:p>
          <a:p>
            <a:pPr marL="457200" indent="-457200">
              <a:lnSpc>
                <a:spcPct val="150000"/>
              </a:lnSpc>
              <a:buFont typeface="Arial" panose="020B0604020202020204" pitchFamily="34" charset="0"/>
              <a:buChar char="•"/>
            </a:pPr>
            <a:r>
              <a:rPr lang="en-US" sz="2800" b="1" dirty="0">
                <a:solidFill>
                  <a:srgbClr val="FFC000"/>
                </a:solidFill>
              </a:rPr>
              <a:t>Root user / Super user</a:t>
            </a:r>
          </a:p>
          <a:p>
            <a:pPr marL="457200" indent="-457200">
              <a:lnSpc>
                <a:spcPct val="150000"/>
              </a:lnSpc>
              <a:buFont typeface="Arial" panose="020B0604020202020204" pitchFamily="34" charset="0"/>
              <a:buChar char="•"/>
            </a:pPr>
            <a:r>
              <a:rPr lang="en-US" sz="2800" b="1" dirty="0">
                <a:solidFill>
                  <a:srgbClr val="FFC000"/>
                </a:solidFill>
              </a:rPr>
              <a:t>Normal user</a:t>
            </a:r>
          </a:p>
        </p:txBody>
      </p:sp>
    </p:spTree>
    <p:extLst>
      <p:ext uri="{BB962C8B-B14F-4D97-AF65-F5344CB8AC3E}">
        <p14:creationId xmlns:p14="http://schemas.microsoft.com/office/powerpoint/2010/main" val="20554690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E26CB09-0A04-4DEA-B280-1C0BA1B8CCB7}"/>
              </a:ext>
            </a:extLst>
          </p:cNvPr>
          <p:cNvSpPr>
            <a:spLocks noGrp="1"/>
          </p:cNvSpPr>
          <p:nvPr>
            <p:ph type="title"/>
          </p:nvPr>
        </p:nvSpPr>
        <p:spPr>
          <a:xfrm>
            <a:off x="1173052" y="507735"/>
            <a:ext cx="8759131" cy="828963"/>
          </a:xfrm>
        </p:spPr>
        <p:txBody>
          <a:bodyPr/>
          <a:lstStyle/>
          <a:p>
            <a:r>
              <a:rPr lang="en-US" sz="4399" dirty="0">
                <a:latin typeface="Times New Roman" panose="02020603050405020304" pitchFamily="18" charset="0"/>
                <a:cs typeface="Times New Roman" panose="02020603050405020304" pitchFamily="18" charset="0"/>
              </a:rPr>
              <a:t>Linux Terminal</a:t>
            </a:r>
          </a:p>
        </p:txBody>
      </p:sp>
      <p:sp>
        <p:nvSpPr>
          <p:cNvPr id="3" name="Content Placeholder 2">
            <a:extLst>
              <a:ext uri="{FF2B5EF4-FFF2-40B4-BE49-F238E27FC236}">
                <a16:creationId xmlns:a16="http://schemas.microsoft.com/office/drawing/2014/main" xmlns="" id="{37021D66-B7D7-45EF-84C1-C2A376D1086C}"/>
              </a:ext>
            </a:extLst>
          </p:cNvPr>
          <p:cNvSpPr>
            <a:spLocks noGrp="1"/>
          </p:cNvSpPr>
          <p:nvPr>
            <p:ph idx="1"/>
          </p:nvPr>
        </p:nvSpPr>
        <p:spPr>
          <a:xfrm>
            <a:off x="1178465" y="3051494"/>
            <a:ext cx="8823361" cy="3197027"/>
          </a:xfrm>
        </p:spPr>
        <p:txBody>
          <a:bodyPr>
            <a:normAutofit fontScale="92500" lnSpcReduction="20000"/>
          </a:bodyPr>
          <a:lstStyle/>
          <a:p>
            <a:r>
              <a:rPr lang="en-US" sz="2399" dirty="0">
                <a:solidFill>
                  <a:schemeClr val="accent6">
                    <a:lumMod val="50000"/>
                  </a:schemeClr>
                </a:solidFill>
                <a:latin typeface="Times New Roman" panose="02020603050405020304" pitchFamily="18" charset="0"/>
                <a:cs typeface="Times New Roman" panose="02020603050405020304" pitchFamily="18" charset="0"/>
              </a:rPr>
              <a:t>         </a:t>
            </a:r>
            <a:r>
              <a:rPr lang="en-US" sz="2399" dirty="0">
                <a:latin typeface="Times New Roman" panose="02020603050405020304" pitchFamily="18" charset="0"/>
                <a:cs typeface="Times New Roman" panose="02020603050405020304" pitchFamily="18" charset="0"/>
              </a:rPr>
              <a:t>[root@arldole ~ ]#         </a:t>
            </a:r>
            <a:r>
              <a:rPr lang="en-US" sz="1999" dirty="0">
                <a:solidFill>
                  <a:srgbClr val="FFC000"/>
                </a:solidFill>
                <a:latin typeface="Times New Roman" panose="02020603050405020304" pitchFamily="18" charset="0"/>
                <a:cs typeface="Times New Roman" panose="02020603050405020304" pitchFamily="18" charset="0"/>
              </a:rPr>
              <a:t>Privilege level root level</a:t>
            </a:r>
            <a:endParaRPr lang="en-US" dirty="0">
              <a:solidFill>
                <a:srgbClr val="FFC000"/>
              </a:solidFill>
              <a:latin typeface="Times New Roman" panose="02020603050405020304" pitchFamily="18" charset="0"/>
              <a:cs typeface="Times New Roman" panose="02020603050405020304" pitchFamily="18" charset="0"/>
            </a:endParaRPr>
          </a:p>
          <a:p>
            <a:endParaRPr lang="en-US" dirty="0">
              <a:solidFill>
                <a:schemeClr val="accent6">
                  <a:lumMod val="50000"/>
                </a:schemeClr>
              </a:solidFill>
              <a:latin typeface="Times New Roman" panose="02020603050405020304" pitchFamily="18" charset="0"/>
              <a:cs typeface="Times New Roman" panose="02020603050405020304" pitchFamily="18" charset="0"/>
            </a:endParaRPr>
          </a:p>
          <a:p>
            <a:endParaRPr lang="en-US" dirty="0">
              <a:solidFill>
                <a:schemeClr val="accent6">
                  <a:lumMod val="50000"/>
                </a:schemeClr>
              </a:solidFill>
              <a:latin typeface="Times New Roman" panose="02020603050405020304" pitchFamily="18" charset="0"/>
              <a:cs typeface="Times New Roman" panose="02020603050405020304" pitchFamily="18" charset="0"/>
            </a:endParaRPr>
          </a:p>
          <a:p>
            <a:endParaRPr lang="en-US" dirty="0">
              <a:solidFill>
                <a:schemeClr val="accent6">
                  <a:lumMod val="50000"/>
                </a:schemeClr>
              </a:solidFill>
              <a:latin typeface="Times New Roman" panose="02020603050405020304" pitchFamily="18" charset="0"/>
              <a:cs typeface="Times New Roman" panose="02020603050405020304" pitchFamily="18" charset="0"/>
            </a:endParaRPr>
          </a:p>
          <a:p>
            <a:endParaRPr lang="en-US" dirty="0">
              <a:solidFill>
                <a:schemeClr val="accent6">
                  <a:lumMod val="50000"/>
                </a:schemeClr>
              </a:solidFill>
              <a:latin typeface="Times New Roman" panose="02020603050405020304" pitchFamily="18" charset="0"/>
              <a:cs typeface="Times New Roman" panose="02020603050405020304" pitchFamily="18" charset="0"/>
            </a:endParaRPr>
          </a:p>
          <a:p>
            <a:r>
              <a:rPr lang="en-US" sz="2399" dirty="0">
                <a:solidFill>
                  <a:schemeClr val="accent6">
                    <a:lumMod val="50000"/>
                  </a:schemeClr>
                </a:solidFill>
                <a:latin typeface="Times New Roman" panose="02020603050405020304" pitchFamily="18" charset="0"/>
                <a:cs typeface="Times New Roman" panose="02020603050405020304" pitchFamily="18" charset="0"/>
              </a:rPr>
              <a:t>         </a:t>
            </a:r>
            <a:r>
              <a:rPr lang="en-US" sz="2399" dirty="0">
                <a:latin typeface="Times New Roman" panose="02020603050405020304" pitchFamily="18" charset="0"/>
                <a:cs typeface="Times New Roman" panose="02020603050405020304" pitchFamily="18" charset="0"/>
              </a:rPr>
              <a:t>[user@arldole ~ ]$          </a:t>
            </a:r>
            <a:r>
              <a:rPr lang="en-US" sz="2399" dirty="0">
                <a:solidFill>
                  <a:srgbClr val="FFC000"/>
                </a:solidFill>
                <a:latin typeface="Times New Roman" panose="02020603050405020304" pitchFamily="18" charset="0"/>
                <a:cs typeface="Times New Roman" panose="02020603050405020304" pitchFamily="18" charset="0"/>
              </a:rPr>
              <a:t>user level</a:t>
            </a:r>
          </a:p>
          <a:p>
            <a:pPr marL="914126" lvl="2" indent="0">
              <a:buNone/>
            </a:pPr>
            <a:r>
              <a:rPr lang="en-US" dirty="0">
                <a:solidFill>
                  <a:schemeClr val="accent6">
                    <a:lumMod val="50000"/>
                  </a:schemeClr>
                </a:solidFill>
                <a:latin typeface="Times New Roman" panose="02020603050405020304" pitchFamily="18" charset="0"/>
                <a:cs typeface="Times New Roman" panose="02020603050405020304" pitchFamily="18" charset="0"/>
              </a:rPr>
              <a:t> </a:t>
            </a:r>
            <a:endParaRPr lang="en-US" sz="1999" dirty="0">
              <a:solidFill>
                <a:schemeClr val="accent6">
                  <a:lumMod val="50000"/>
                </a:schemeClr>
              </a:solidFill>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xmlns="" id="{41478E90-F9DF-47A6-BA6A-DD57C22863FA}"/>
              </a:ext>
            </a:extLst>
          </p:cNvPr>
          <p:cNvSpPr txBox="1"/>
          <p:nvPr/>
        </p:nvSpPr>
        <p:spPr>
          <a:xfrm>
            <a:off x="1745816" y="3615031"/>
            <a:ext cx="1548984" cy="400006"/>
          </a:xfrm>
          <a:prstGeom prst="rect">
            <a:avLst/>
          </a:prstGeom>
          <a:noFill/>
        </p:spPr>
        <p:txBody>
          <a:bodyPr wrap="square" rtlCol="0">
            <a:spAutoFit/>
          </a:bodyPr>
          <a:lstStyle/>
          <a:p>
            <a:r>
              <a:rPr lang="en-US" sz="1999" dirty="0">
                <a:solidFill>
                  <a:srgbClr val="FFC000"/>
                </a:solidFill>
                <a:latin typeface="Times New Roman" panose="02020603050405020304" pitchFamily="18" charset="0"/>
                <a:cs typeface="Times New Roman" panose="02020603050405020304" pitchFamily="18" charset="0"/>
              </a:rPr>
              <a:t>User Name</a:t>
            </a:r>
          </a:p>
        </p:txBody>
      </p:sp>
      <p:sp>
        <p:nvSpPr>
          <p:cNvPr id="5" name="TextBox 4">
            <a:extLst>
              <a:ext uri="{FF2B5EF4-FFF2-40B4-BE49-F238E27FC236}">
                <a16:creationId xmlns:a16="http://schemas.microsoft.com/office/drawing/2014/main" xmlns="" id="{0E3C5C73-CF25-42F5-8C5B-B32AE99E7062}"/>
              </a:ext>
            </a:extLst>
          </p:cNvPr>
          <p:cNvSpPr txBox="1"/>
          <p:nvPr/>
        </p:nvSpPr>
        <p:spPr>
          <a:xfrm>
            <a:off x="3241390" y="3645801"/>
            <a:ext cx="1548974" cy="400006"/>
          </a:xfrm>
          <a:prstGeom prst="rect">
            <a:avLst/>
          </a:prstGeom>
          <a:noFill/>
        </p:spPr>
        <p:txBody>
          <a:bodyPr wrap="square" rtlCol="0">
            <a:spAutoFit/>
          </a:bodyPr>
          <a:lstStyle/>
          <a:p>
            <a:r>
              <a:rPr lang="en-US" sz="1999" dirty="0">
                <a:solidFill>
                  <a:srgbClr val="FFC000"/>
                </a:solidFill>
                <a:latin typeface="Times New Roman" panose="02020603050405020304" pitchFamily="18" charset="0"/>
                <a:cs typeface="Times New Roman" panose="02020603050405020304" pitchFamily="18" charset="0"/>
              </a:rPr>
              <a:t>Host Name</a:t>
            </a:r>
          </a:p>
        </p:txBody>
      </p:sp>
      <p:sp>
        <p:nvSpPr>
          <p:cNvPr id="6" name="TextBox 5">
            <a:extLst>
              <a:ext uri="{FF2B5EF4-FFF2-40B4-BE49-F238E27FC236}">
                <a16:creationId xmlns:a16="http://schemas.microsoft.com/office/drawing/2014/main" xmlns="" id="{B4930E10-2D1A-4D3D-94A8-2E9942C88D58}"/>
              </a:ext>
            </a:extLst>
          </p:cNvPr>
          <p:cNvSpPr txBox="1"/>
          <p:nvPr/>
        </p:nvSpPr>
        <p:spPr>
          <a:xfrm>
            <a:off x="2961307" y="1807987"/>
            <a:ext cx="2109140" cy="400006"/>
          </a:xfrm>
          <a:prstGeom prst="rect">
            <a:avLst/>
          </a:prstGeom>
          <a:noFill/>
        </p:spPr>
        <p:txBody>
          <a:bodyPr wrap="square" rtlCol="0">
            <a:spAutoFit/>
          </a:bodyPr>
          <a:lstStyle/>
          <a:p>
            <a:r>
              <a:rPr lang="en-US" sz="1999" dirty="0">
                <a:solidFill>
                  <a:srgbClr val="FFC000"/>
                </a:solidFill>
                <a:latin typeface="Times New Roman" panose="02020603050405020304" pitchFamily="18" charset="0"/>
                <a:cs typeface="Times New Roman" panose="02020603050405020304" pitchFamily="18" charset="0"/>
              </a:rPr>
              <a:t>Current Location</a:t>
            </a:r>
          </a:p>
        </p:txBody>
      </p:sp>
      <p:cxnSp>
        <p:nvCxnSpPr>
          <p:cNvPr id="8" name="Straight Arrow Connector 7">
            <a:extLst>
              <a:ext uri="{FF2B5EF4-FFF2-40B4-BE49-F238E27FC236}">
                <a16:creationId xmlns:a16="http://schemas.microsoft.com/office/drawing/2014/main" xmlns="" id="{5A48E0D6-072C-46E1-91F6-E325F3A643B0}"/>
              </a:ext>
            </a:extLst>
          </p:cNvPr>
          <p:cNvCxnSpPr>
            <a:cxnSpLocks/>
            <a:stCxn id="4" idx="0"/>
          </p:cNvCxnSpPr>
          <p:nvPr/>
        </p:nvCxnSpPr>
        <p:spPr>
          <a:xfrm flipV="1">
            <a:off x="2520308" y="3429000"/>
            <a:ext cx="0" cy="18603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0" name="Straight Arrow Connector 9">
            <a:extLst>
              <a:ext uri="{FF2B5EF4-FFF2-40B4-BE49-F238E27FC236}">
                <a16:creationId xmlns:a16="http://schemas.microsoft.com/office/drawing/2014/main" xmlns="" id="{734C841C-854E-4DF1-A19F-9306A92F08DA}"/>
              </a:ext>
            </a:extLst>
          </p:cNvPr>
          <p:cNvCxnSpPr>
            <a:cxnSpLocks/>
          </p:cNvCxnSpPr>
          <p:nvPr/>
        </p:nvCxnSpPr>
        <p:spPr>
          <a:xfrm flipV="1">
            <a:off x="3589430" y="3429000"/>
            <a:ext cx="0" cy="21680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3" name="Straight Arrow Connector 12">
            <a:extLst>
              <a:ext uri="{FF2B5EF4-FFF2-40B4-BE49-F238E27FC236}">
                <a16:creationId xmlns:a16="http://schemas.microsoft.com/office/drawing/2014/main" xmlns="" id="{E42764D4-EFE1-4945-BEAF-5BB1C6C41EDF}"/>
              </a:ext>
            </a:extLst>
          </p:cNvPr>
          <p:cNvCxnSpPr>
            <a:cxnSpLocks/>
          </p:cNvCxnSpPr>
          <p:nvPr/>
        </p:nvCxnSpPr>
        <p:spPr>
          <a:xfrm flipH="1">
            <a:off x="3960812" y="2517798"/>
            <a:ext cx="1" cy="47361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5" name="Straight Arrow Connector 14">
            <a:extLst>
              <a:ext uri="{FF2B5EF4-FFF2-40B4-BE49-F238E27FC236}">
                <a16:creationId xmlns:a16="http://schemas.microsoft.com/office/drawing/2014/main" xmlns="" id="{D825287E-4B12-4F8B-AE8F-80D90DF0167E}"/>
              </a:ext>
            </a:extLst>
          </p:cNvPr>
          <p:cNvCxnSpPr/>
          <p:nvPr/>
        </p:nvCxnSpPr>
        <p:spPr>
          <a:xfrm flipH="1">
            <a:off x="4385191" y="3200400"/>
            <a:ext cx="524298"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6" name="Straight Arrow Connector 15">
            <a:extLst>
              <a:ext uri="{FF2B5EF4-FFF2-40B4-BE49-F238E27FC236}">
                <a16:creationId xmlns:a16="http://schemas.microsoft.com/office/drawing/2014/main" xmlns="" id="{06F9D516-6ABC-4739-9B1E-A31E65CED8E7}"/>
              </a:ext>
            </a:extLst>
          </p:cNvPr>
          <p:cNvCxnSpPr/>
          <p:nvPr/>
        </p:nvCxnSpPr>
        <p:spPr>
          <a:xfrm flipH="1">
            <a:off x="4370900" y="5562600"/>
            <a:ext cx="524298"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172485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A66969A7-DD5B-4E3B-A266-49F63F3CA7B6}"/>
              </a:ext>
            </a:extLst>
          </p:cNvPr>
          <p:cNvSpPr txBox="1"/>
          <p:nvPr/>
        </p:nvSpPr>
        <p:spPr>
          <a:xfrm>
            <a:off x="1522412" y="533400"/>
            <a:ext cx="8980296" cy="4957896"/>
          </a:xfrm>
          <a:prstGeom prst="rect">
            <a:avLst/>
          </a:prstGeom>
          <a:noFill/>
        </p:spPr>
        <p:txBody>
          <a:bodyPr wrap="square" rtlCol="0">
            <a:spAutoFit/>
          </a:bodyPr>
          <a:lstStyle/>
          <a:p>
            <a:pPr>
              <a:lnSpc>
                <a:spcPct val="250000"/>
              </a:lnSpc>
            </a:pPr>
            <a:r>
              <a:rPr lang="en-US" sz="3599" dirty="0">
                <a:latin typeface="Times New Roman" panose="02020603050405020304" pitchFamily="18" charset="0"/>
                <a:cs typeface="Times New Roman" panose="02020603050405020304" pitchFamily="18" charset="0"/>
              </a:rPr>
              <a:t>~</a:t>
            </a:r>
            <a:r>
              <a:rPr lang="en-US" sz="3199" dirty="0">
                <a:latin typeface="Times New Roman" panose="02020603050405020304" pitchFamily="18" charset="0"/>
                <a:cs typeface="Times New Roman" panose="02020603050405020304" pitchFamily="18" charset="0"/>
              </a:rPr>
              <a:t> = User Home Directory</a:t>
            </a:r>
          </a:p>
          <a:p>
            <a:pPr>
              <a:lnSpc>
                <a:spcPct val="250000"/>
              </a:lnSpc>
            </a:pPr>
            <a:r>
              <a:rPr lang="en-US" sz="3199" dirty="0">
                <a:latin typeface="Times New Roman" panose="02020603050405020304" pitchFamily="18" charset="0"/>
                <a:cs typeface="Times New Roman" panose="02020603050405020304" pitchFamily="18" charset="0"/>
              </a:rPr>
              <a:t># = Root Home Directory</a:t>
            </a:r>
          </a:p>
          <a:p>
            <a:pPr>
              <a:lnSpc>
                <a:spcPct val="250000"/>
              </a:lnSpc>
            </a:pPr>
            <a:r>
              <a:rPr lang="en-US" sz="3199" dirty="0">
                <a:latin typeface="Times New Roman" panose="02020603050405020304" pitchFamily="18" charset="0"/>
                <a:cs typeface="Times New Roman" panose="02020603050405020304" pitchFamily="18" charset="0"/>
              </a:rPr>
              <a:t>/home/user = User Home Directory</a:t>
            </a:r>
          </a:p>
          <a:p>
            <a:pPr>
              <a:lnSpc>
                <a:spcPct val="250000"/>
              </a:lnSpc>
            </a:pPr>
            <a:r>
              <a:rPr lang="en-US" sz="3199" dirty="0">
                <a:latin typeface="Times New Roman" panose="02020603050405020304" pitchFamily="18" charset="0"/>
                <a:cs typeface="Times New Roman" panose="02020603050405020304" pitchFamily="18" charset="0"/>
              </a:rPr>
              <a:t>/root = Root User Home Directory</a:t>
            </a:r>
          </a:p>
        </p:txBody>
      </p:sp>
    </p:spTree>
    <p:extLst>
      <p:ext uri="{BB962C8B-B14F-4D97-AF65-F5344CB8AC3E}">
        <p14:creationId xmlns:p14="http://schemas.microsoft.com/office/powerpoint/2010/main" val="3542016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685BCEA6-F77E-4897-9E76-20BDBDE15029}"/>
              </a:ext>
            </a:extLst>
          </p:cNvPr>
          <p:cNvPicPr>
            <a:picLocks noChangeAspect="1"/>
          </p:cNvPicPr>
          <p:nvPr/>
        </p:nvPicPr>
        <p:blipFill rotWithShape="1">
          <a:blip r:embed="rId2"/>
          <a:srcRect b="15730"/>
          <a:stretch/>
        </p:blipFill>
        <p:spPr>
          <a:xfrm>
            <a:off x="20" y="903"/>
            <a:ext cx="12188804" cy="6856204"/>
          </a:xfrm>
          <a:prstGeom prst="rect">
            <a:avLst/>
          </a:prstGeom>
        </p:spPr>
      </p:pic>
      <p:sp>
        <p:nvSpPr>
          <p:cNvPr id="2" name="Title 1">
            <a:extLst>
              <a:ext uri="{FF2B5EF4-FFF2-40B4-BE49-F238E27FC236}">
                <a16:creationId xmlns:a16="http://schemas.microsoft.com/office/drawing/2014/main" xmlns="" id="{ED5F8940-58DC-4173-A17D-B334B73CFBD4}"/>
              </a:ext>
            </a:extLst>
          </p:cNvPr>
          <p:cNvSpPr>
            <a:spLocks noGrp="1"/>
          </p:cNvSpPr>
          <p:nvPr>
            <p:ph type="ctrTitle"/>
          </p:nvPr>
        </p:nvSpPr>
        <p:spPr>
          <a:xfrm>
            <a:off x="353986" y="968789"/>
            <a:ext cx="11477805" cy="2966833"/>
          </a:xfrm>
        </p:spPr>
        <p:txBody>
          <a:bodyPr anchor="b">
            <a:normAutofit/>
          </a:bodyPr>
          <a:lstStyle/>
          <a:p>
            <a:pPr algn="l"/>
            <a:r>
              <a:rPr lang="en-US" sz="5998" b="1" dirty="0">
                <a:solidFill>
                  <a:srgbClr val="FFC000"/>
                </a:solidFill>
                <a:latin typeface="Times New Roman" panose="02020603050405020304" pitchFamily="18" charset="0"/>
                <a:cs typeface="Times New Roman" panose="02020603050405020304" pitchFamily="18" charset="0"/>
              </a:rPr>
              <a:t>About Linux Directory Structure</a:t>
            </a:r>
          </a:p>
        </p:txBody>
      </p:sp>
    </p:spTree>
    <p:extLst>
      <p:ext uri="{BB962C8B-B14F-4D97-AF65-F5344CB8AC3E}">
        <p14:creationId xmlns:p14="http://schemas.microsoft.com/office/powerpoint/2010/main" val="1295807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654" y="974308"/>
            <a:ext cx="2941444" cy="1019966"/>
          </a:xfrm>
        </p:spPr>
        <p:txBody>
          <a:bodyPr>
            <a:normAutofit/>
          </a:bodyPr>
          <a:lstStyle/>
          <a:p>
            <a:r>
              <a:rPr lang="en-US" sz="4399" b="1" dirty="0">
                <a:solidFill>
                  <a:srgbClr val="EBEBEB"/>
                </a:solidFill>
                <a:latin typeface="Times New Roman" panose="02020603050405020304" pitchFamily="18" charset="0"/>
                <a:cs typeface="Times New Roman" panose="02020603050405020304" pitchFamily="18" charset="0"/>
              </a:rPr>
              <a:t>Apple OS</a:t>
            </a:r>
          </a:p>
        </p:txBody>
      </p:sp>
      <p:pic>
        <p:nvPicPr>
          <p:cNvPr id="7" name="Graphic 6" descr="Laptop">
            <a:extLst>
              <a:ext uri="{FF2B5EF4-FFF2-40B4-BE49-F238E27FC236}">
                <a16:creationId xmlns:a16="http://schemas.microsoft.com/office/drawing/2014/main" xmlns="" id="{1FB0D8B2-EA7B-4AA9-AAA3-024F3DE7A58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5763246" y="1447732"/>
            <a:ext cx="5249131" cy="5249131"/>
          </a:xfrm>
          <a:prstGeom prst="rect">
            <a:avLst/>
          </a:prstGeom>
        </p:spPr>
      </p:pic>
      <p:sp>
        <p:nvSpPr>
          <p:cNvPr id="3" name="Content Placeholder 2"/>
          <p:cNvSpPr>
            <a:spLocks noGrp="1"/>
          </p:cNvSpPr>
          <p:nvPr>
            <p:ph idx="1"/>
          </p:nvPr>
        </p:nvSpPr>
        <p:spPr>
          <a:xfrm>
            <a:off x="1058921" y="2438657"/>
            <a:ext cx="3132910" cy="3893653"/>
          </a:xfrm>
        </p:spPr>
        <p:txBody>
          <a:bodyPr>
            <a:normAutofit/>
          </a:bodyPr>
          <a:lstStyle/>
          <a:p>
            <a:r>
              <a:rPr lang="en-US" sz="2399" u="sng" dirty="0">
                <a:latin typeface="Times New Roman" panose="02020603050405020304" pitchFamily="18" charset="0"/>
                <a:cs typeface="Times New Roman" panose="02020603050405020304" pitchFamily="18" charset="0"/>
              </a:rPr>
              <a:t>Mac OS X Lion</a:t>
            </a:r>
          </a:p>
          <a:p>
            <a:r>
              <a:rPr lang="en-US" sz="2399" u="sng" dirty="0">
                <a:latin typeface="Times New Roman" panose="02020603050405020304" pitchFamily="18" charset="0"/>
                <a:cs typeface="Times New Roman" panose="02020603050405020304" pitchFamily="18" charset="0"/>
              </a:rPr>
              <a:t>Mac OS X Leopard</a:t>
            </a:r>
          </a:p>
          <a:p>
            <a:r>
              <a:rPr lang="en-US" sz="2399" u="sng" dirty="0">
                <a:latin typeface="Times New Roman" panose="02020603050405020304" pitchFamily="18" charset="0"/>
                <a:cs typeface="Times New Roman" panose="02020603050405020304" pitchFamily="18" charset="0"/>
              </a:rPr>
              <a:t>Mac OS X Tiger</a:t>
            </a:r>
          </a:p>
          <a:p>
            <a:r>
              <a:rPr lang="en-US" sz="2399" u="sng" dirty="0">
                <a:latin typeface="Times New Roman" panose="02020603050405020304" pitchFamily="18" charset="0"/>
                <a:cs typeface="Times New Roman" panose="02020603050405020304" pitchFamily="18" charset="0"/>
              </a:rPr>
              <a:t>Mac OS X Panther</a:t>
            </a:r>
          </a:p>
          <a:p>
            <a:r>
              <a:rPr lang="en-US" sz="2399" u="sng" dirty="0">
                <a:latin typeface="Times New Roman" panose="02020603050405020304" pitchFamily="18" charset="0"/>
                <a:cs typeface="Times New Roman" panose="02020603050405020304" pitchFamily="18" charset="0"/>
              </a:rPr>
              <a:t>IOS</a:t>
            </a:r>
          </a:p>
        </p:txBody>
      </p:sp>
    </p:spTree>
    <p:extLst>
      <p:ext uri="{BB962C8B-B14F-4D97-AF65-F5344CB8AC3E}">
        <p14:creationId xmlns:p14="http://schemas.microsoft.com/office/powerpoint/2010/main" val="1903263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2812" y="990600"/>
            <a:ext cx="4293383" cy="706780"/>
          </a:xfrm>
        </p:spPr>
        <p:txBody>
          <a:bodyPr>
            <a:normAutofit fontScale="90000"/>
          </a:bodyPr>
          <a:lstStyle/>
          <a:p>
            <a:r>
              <a:rPr lang="en-US" sz="2799" b="1" dirty="0">
                <a:latin typeface="Arial" panose="020B0604020202020204" pitchFamily="34" charset="0"/>
                <a:cs typeface="Arial" panose="020B0604020202020204" pitchFamily="34" charset="0"/>
              </a:rPr>
              <a:t>Windows Tree Structure</a:t>
            </a:r>
          </a:p>
        </p:txBody>
      </p:sp>
      <p:pic>
        <p:nvPicPr>
          <p:cNvPr id="4" name="Content Placeholder 3"/>
          <p:cNvPicPr>
            <a:picLocks noGrp="1" noChangeAspect="1"/>
          </p:cNvPicPr>
          <p:nvPr>
            <p:ph idx="1"/>
          </p:nvPr>
        </p:nvPicPr>
        <p:blipFill>
          <a:blip r:embed="rId2"/>
          <a:stretch>
            <a:fillRect/>
          </a:stretch>
        </p:blipFill>
        <p:spPr>
          <a:xfrm>
            <a:off x="5074788" y="381000"/>
            <a:ext cx="6462913" cy="6314513"/>
          </a:xfrm>
          <a:prstGeom prst="roundRect">
            <a:avLst>
              <a:gd name="adj" fmla="val 5913"/>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102325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3AFDFA8-0E9C-471F-9474-86995F085571}"/>
              </a:ext>
            </a:extLst>
          </p:cNvPr>
          <p:cNvSpPr>
            <a:spLocks noGrp="1"/>
          </p:cNvSpPr>
          <p:nvPr>
            <p:ph type="title"/>
          </p:nvPr>
        </p:nvSpPr>
        <p:spPr>
          <a:xfrm>
            <a:off x="639596" y="564209"/>
            <a:ext cx="5988882" cy="1621900"/>
          </a:xfrm>
        </p:spPr>
        <p:txBody>
          <a:bodyPr>
            <a:normAutofit/>
          </a:bodyPr>
          <a:lstStyle/>
          <a:p>
            <a:pPr algn="ctr">
              <a:lnSpc>
                <a:spcPct val="150000"/>
              </a:lnSpc>
            </a:pPr>
            <a:r>
              <a:rPr lang="en-US" sz="2800" b="1" dirty="0">
                <a:solidFill>
                  <a:srgbClr val="FFC000"/>
                </a:solidFill>
                <a:latin typeface="Arial" panose="020B0604020202020204" pitchFamily="34" charset="0"/>
                <a:cs typeface="Arial" panose="020B0604020202020204" pitchFamily="34" charset="0"/>
              </a:rPr>
              <a:t>Directory Hierarchical System</a:t>
            </a:r>
            <a:r>
              <a:rPr lang="en-US" sz="2800" b="1">
                <a:solidFill>
                  <a:srgbClr val="FFC000"/>
                </a:solidFill>
                <a:latin typeface="Arial" panose="020B0604020202020204" pitchFamily="34" charset="0"/>
                <a:cs typeface="Arial" panose="020B0604020202020204" pitchFamily="34" charset="0"/>
              </a:rPr>
              <a:t/>
            </a:r>
            <a:br>
              <a:rPr lang="en-US" sz="2800" b="1">
                <a:solidFill>
                  <a:srgbClr val="FFC000"/>
                </a:solidFill>
                <a:latin typeface="Arial" panose="020B0604020202020204" pitchFamily="34" charset="0"/>
                <a:cs typeface="Arial" panose="020B0604020202020204" pitchFamily="34" charset="0"/>
              </a:rPr>
            </a:br>
            <a:endParaRPr lang="en-US" sz="2800" b="1" dirty="0">
              <a:solidFill>
                <a:srgbClr val="FFC000"/>
              </a:solidFill>
              <a:latin typeface="Arial" panose="020B0604020202020204" pitchFamily="34" charset="0"/>
              <a:cs typeface="Arial" panose="020B0604020202020204" pitchFamily="34" charset="0"/>
            </a:endParaRPr>
          </a:p>
        </p:txBody>
      </p:sp>
      <p:pic>
        <p:nvPicPr>
          <p:cNvPr id="2050" name="Picture 2" descr="Linux Directory Structure (File System Structure) Explained with ...">
            <a:extLst>
              <a:ext uri="{FF2B5EF4-FFF2-40B4-BE49-F238E27FC236}">
                <a16:creationId xmlns:a16="http://schemas.microsoft.com/office/drawing/2014/main" xmlns="" id="{6E8CB4E9-0C09-4E57-8786-73F5E9E3C438}"/>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399212" y="131583"/>
            <a:ext cx="4624412" cy="67264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28356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Linux File System Hierarchy – nepalisuppor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2412" y="1447800"/>
            <a:ext cx="9370483" cy="443865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89343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254833" y="365347"/>
            <a:ext cx="9903419" cy="1099160"/>
          </a:xfrm>
        </p:spPr>
        <p:txBody>
          <a:bodyPr>
            <a:normAutofit/>
          </a:bodyPr>
          <a:lstStyle/>
          <a:p>
            <a:r>
              <a:rPr lang="en-US" b="1" i="1" cap="none" dirty="0">
                <a:solidFill>
                  <a:srgbClr val="FF0000"/>
                </a:solidFill>
                <a:latin typeface="Times New Roman" panose="02020603050405020304" pitchFamily="18" charset="0"/>
                <a:cs typeface="Times New Roman" panose="02020603050405020304" pitchFamily="18" charset="0"/>
              </a:rPr>
              <a:t>Linux Command Syntax</a:t>
            </a:r>
          </a:p>
        </p:txBody>
      </p:sp>
      <p:sp>
        <p:nvSpPr>
          <p:cNvPr id="5" name="TextBox 4"/>
          <p:cNvSpPr txBox="1"/>
          <p:nvPr/>
        </p:nvSpPr>
        <p:spPr>
          <a:xfrm>
            <a:off x="776235" y="1464507"/>
            <a:ext cx="11412589" cy="3969284"/>
          </a:xfrm>
          <a:prstGeom prst="rect">
            <a:avLst/>
          </a:prstGeom>
          <a:noFill/>
        </p:spPr>
        <p:txBody>
          <a:bodyPr wrap="square" rtlCol="0">
            <a:spAutoFit/>
          </a:bodyPr>
          <a:lstStyle/>
          <a:p>
            <a:pPr marL="457063" indent="-457063" algn="just">
              <a:lnSpc>
                <a:spcPct val="150000"/>
              </a:lnSpc>
              <a:buFont typeface="Arial" panose="020B0604020202020204" pitchFamily="34" charset="0"/>
              <a:buChar char="•"/>
              <a:tabLst>
                <a:tab pos="3772356" algn="l"/>
                <a:tab pos="4002474" algn="l"/>
              </a:tabLst>
            </a:pPr>
            <a:r>
              <a:rPr lang="en-US" sz="2399" b="1" dirty="0">
                <a:latin typeface="Times New Roman" panose="02020603050405020304" pitchFamily="18" charset="0"/>
                <a:cs typeface="Times New Roman" panose="02020603050405020304" pitchFamily="18" charset="0"/>
              </a:rPr>
              <a:t>&amp;&amp; (Double ampersand ) pwd &amp;&amp; ls </a:t>
            </a:r>
          </a:p>
          <a:p>
            <a:pPr marL="457063" indent="-457063" algn="just">
              <a:lnSpc>
                <a:spcPct val="150000"/>
              </a:lnSpc>
              <a:buFont typeface="Arial" panose="020B0604020202020204" pitchFamily="34" charset="0"/>
              <a:buChar char="•"/>
              <a:tabLst>
                <a:tab pos="3772356" algn="l"/>
                <a:tab pos="4002474" algn="l"/>
              </a:tabLst>
            </a:pPr>
            <a:r>
              <a:rPr lang="en-US" sz="2399" b="1" dirty="0">
                <a:latin typeface="Times New Roman" panose="02020603050405020304" pitchFamily="18" charset="0"/>
                <a:cs typeface="Times New Roman" panose="02020603050405020304" pitchFamily="18" charset="0"/>
              </a:rPr>
              <a:t>; (Simicolon) pwd; ls</a:t>
            </a:r>
          </a:p>
          <a:p>
            <a:pPr marL="457063" indent="-457063" algn="just">
              <a:lnSpc>
                <a:spcPct val="150000"/>
              </a:lnSpc>
              <a:buFont typeface="Arial" panose="020B0604020202020204" pitchFamily="34" charset="0"/>
              <a:buChar char="•"/>
              <a:tabLst>
                <a:tab pos="3772356" algn="l"/>
                <a:tab pos="4002474" algn="l"/>
              </a:tabLst>
            </a:pPr>
            <a:r>
              <a:rPr lang="en-US" sz="2399" b="1" dirty="0">
                <a:latin typeface="Times New Roman" panose="02020603050405020304" pitchFamily="18" charset="0"/>
                <a:cs typeface="Times New Roman" panose="02020603050405020304" pitchFamily="18" charset="0"/>
              </a:rPr>
              <a:t>| (Pipe) cat /etc/passwd | grep root</a:t>
            </a:r>
          </a:p>
          <a:p>
            <a:pPr marL="457063" indent="-457063" algn="just">
              <a:lnSpc>
                <a:spcPct val="150000"/>
              </a:lnSpc>
              <a:buFont typeface="Arial" panose="020B0604020202020204" pitchFamily="34" charset="0"/>
              <a:buChar char="•"/>
              <a:tabLst>
                <a:tab pos="3772356" algn="l"/>
                <a:tab pos="4002474" algn="l"/>
              </a:tabLst>
            </a:pPr>
            <a:r>
              <a:rPr lang="en-US" sz="2399" b="1" dirty="0">
                <a:latin typeface="Times New Roman" panose="02020603050405020304" pitchFamily="18" charset="0"/>
                <a:cs typeface="Times New Roman" panose="02020603050405020304" pitchFamily="18" charset="0"/>
              </a:rPr>
              <a:t>|| (Double Pip) cmatrix || sudo apt install cmatrix</a:t>
            </a:r>
            <a:r>
              <a:rPr lang="en-US" sz="2399" dirty="0">
                <a:latin typeface="Times New Roman" panose="02020603050405020304" pitchFamily="18" charset="0"/>
                <a:cs typeface="Times New Roman" panose="02020603050405020304" pitchFamily="18" charset="0"/>
              </a:rPr>
              <a:t>.</a:t>
            </a:r>
          </a:p>
          <a:p>
            <a:pPr marL="457063" indent="-457063" algn="just">
              <a:lnSpc>
                <a:spcPct val="150000"/>
              </a:lnSpc>
              <a:buFont typeface="Arial" panose="020B0604020202020204" pitchFamily="34" charset="0"/>
              <a:buChar char="•"/>
              <a:tabLst>
                <a:tab pos="3772356" algn="l"/>
                <a:tab pos="4002474" algn="l"/>
              </a:tabLst>
            </a:pPr>
            <a:r>
              <a:rPr lang="en-US" sz="2399" dirty="0">
                <a:latin typeface="Times New Roman" panose="02020603050405020304" pitchFamily="18" charset="0"/>
                <a:cs typeface="Times New Roman" panose="02020603050405020304" pitchFamily="18" charset="0"/>
              </a:rPr>
              <a:t>Double Quote “”</a:t>
            </a:r>
          </a:p>
          <a:p>
            <a:pPr marL="457063" indent="-457063" algn="just">
              <a:lnSpc>
                <a:spcPct val="150000"/>
              </a:lnSpc>
              <a:buFont typeface="Arial" panose="020B0604020202020204" pitchFamily="34" charset="0"/>
              <a:buChar char="•"/>
              <a:tabLst>
                <a:tab pos="3772356" algn="l"/>
                <a:tab pos="4002474" algn="l"/>
              </a:tabLst>
            </a:pPr>
            <a:r>
              <a:rPr lang="en-US" sz="2399" dirty="0">
                <a:latin typeface="Times New Roman" panose="02020603050405020304" pitchFamily="18" charset="0"/>
                <a:cs typeface="Times New Roman" panose="02020603050405020304" pitchFamily="18" charset="0"/>
              </a:rPr>
              <a:t>Single Quote ‘’</a:t>
            </a:r>
          </a:p>
          <a:p>
            <a:pPr marL="457063" indent="-457063" algn="just">
              <a:lnSpc>
                <a:spcPct val="150000"/>
              </a:lnSpc>
              <a:buFont typeface="Arial" panose="020B0604020202020204" pitchFamily="34" charset="0"/>
              <a:buChar char="•"/>
              <a:tabLst>
                <a:tab pos="3772356" algn="l"/>
                <a:tab pos="4002474" algn="l"/>
              </a:tabLst>
            </a:pPr>
            <a:r>
              <a:rPr lang="en-US" sz="2399" dirty="0">
                <a:latin typeface="Times New Roman" panose="02020603050405020304" pitchFamily="18" charset="0"/>
                <a:cs typeface="Times New Roman" panose="02020603050405020304" pitchFamily="18" charset="0"/>
              </a:rPr>
              <a:t>Echo *</a:t>
            </a:r>
          </a:p>
        </p:txBody>
      </p:sp>
    </p:spTree>
    <p:extLst>
      <p:ext uri="{BB962C8B-B14F-4D97-AF65-F5344CB8AC3E}">
        <p14:creationId xmlns:p14="http://schemas.microsoft.com/office/powerpoint/2010/main" val="1942386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254833" y="365347"/>
            <a:ext cx="9903419" cy="1099160"/>
          </a:xfrm>
        </p:spPr>
        <p:txBody>
          <a:bodyPr>
            <a:normAutofit/>
          </a:bodyPr>
          <a:lstStyle/>
          <a:p>
            <a:r>
              <a:rPr lang="en-US" b="1" i="1" cap="none" dirty="0">
                <a:solidFill>
                  <a:srgbClr val="FF0000"/>
                </a:solidFill>
                <a:latin typeface="Times New Roman" panose="02020603050405020304" pitchFamily="18" charset="0"/>
                <a:cs typeface="Times New Roman" panose="02020603050405020304" pitchFamily="18" charset="0"/>
              </a:rPr>
              <a:t> </a:t>
            </a:r>
            <a:r>
              <a:rPr lang="en-US" b="1" i="1" cap="none" dirty="0" smtClean="0">
                <a:solidFill>
                  <a:srgbClr val="FF0000"/>
                </a:solidFill>
                <a:latin typeface="Times New Roman" panose="02020603050405020304" pitchFamily="18" charset="0"/>
                <a:cs typeface="Times New Roman" panose="02020603050405020304" pitchFamily="18" charset="0"/>
              </a:rPr>
              <a:t>File Viewing &amp; Edit (head/tail/less/more/</a:t>
            </a:r>
            <a:r>
              <a:rPr lang="en-US" b="1" i="1" cap="none" dirty="0" err="1" smtClean="0">
                <a:solidFill>
                  <a:srgbClr val="FF0000"/>
                </a:solidFill>
                <a:latin typeface="Times New Roman" panose="02020603050405020304" pitchFamily="18" charset="0"/>
                <a:cs typeface="Times New Roman" panose="02020603050405020304" pitchFamily="18" charset="0"/>
              </a:rPr>
              <a:t>grep</a:t>
            </a:r>
            <a:r>
              <a:rPr lang="en-US" b="1" i="1" cap="none" dirty="0" smtClean="0">
                <a:solidFill>
                  <a:srgbClr val="FF0000"/>
                </a:solidFill>
                <a:latin typeface="Times New Roman" panose="02020603050405020304" pitchFamily="18" charset="0"/>
                <a:cs typeface="Times New Roman" panose="02020603050405020304" pitchFamily="18" charset="0"/>
              </a:rPr>
              <a:t>/</a:t>
            </a:r>
            <a:r>
              <a:rPr lang="en-US" b="1" i="1" cap="none" dirty="0" err="1" smtClean="0">
                <a:solidFill>
                  <a:srgbClr val="FF0000"/>
                </a:solidFill>
                <a:latin typeface="Times New Roman" panose="02020603050405020304" pitchFamily="18" charset="0"/>
                <a:cs typeface="Times New Roman" panose="02020603050405020304" pitchFamily="18" charset="0"/>
              </a:rPr>
              <a:t>tac</a:t>
            </a:r>
            <a:r>
              <a:rPr lang="en-US" b="1" i="1" cap="none" dirty="0" smtClean="0">
                <a:solidFill>
                  <a:srgbClr val="FF0000"/>
                </a:solidFill>
                <a:latin typeface="Times New Roman" panose="02020603050405020304" pitchFamily="18" charset="0"/>
                <a:cs typeface="Times New Roman" panose="02020603050405020304" pitchFamily="18" charset="0"/>
              </a:rPr>
              <a:t>)</a:t>
            </a:r>
            <a:endParaRPr lang="en-US" b="1" i="1" cap="none" dirty="0">
              <a:solidFill>
                <a:srgbClr val="FF0000"/>
              </a:solidFill>
              <a:latin typeface="Times New Roman" panose="02020603050405020304" pitchFamily="18" charset="0"/>
              <a:cs typeface="Times New Roman" panose="02020603050405020304" pitchFamily="18" charset="0"/>
            </a:endParaRPr>
          </a:p>
        </p:txBody>
      </p:sp>
      <p:sp>
        <p:nvSpPr>
          <p:cNvPr id="5" name="TextBox 4"/>
          <p:cNvSpPr txBox="1"/>
          <p:nvPr/>
        </p:nvSpPr>
        <p:spPr>
          <a:xfrm>
            <a:off x="776235" y="1464507"/>
            <a:ext cx="11412589" cy="5261633"/>
          </a:xfrm>
          <a:prstGeom prst="rect">
            <a:avLst/>
          </a:prstGeom>
          <a:noFill/>
        </p:spPr>
        <p:txBody>
          <a:bodyPr wrap="square" rtlCol="0">
            <a:spAutoFit/>
          </a:bodyPr>
          <a:lstStyle/>
          <a:p>
            <a:pPr marL="457063" indent="-457063" algn="just">
              <a:lnSpc>
                <a:spcPct val="150000"/>
              </a:lnSpc>
              <a:buFont typeface="Arial" panose="020B0604020202020204" pitchFamily="34" charset="0"/>
              <a:buChar char="•"/>
              <a:tabLst>
                <a:tab pos="3772356" algn="l"/>
                <a:tab pos="4002474" algn="l"/>
              </a:tabLst>
            </a:pPr>
            <a:r>
              <a:rPr lang="en-US" sz="3199" b="1" dirty="0">
                <a:latin typeface="Times New Roman" panose="02020603050405020304" pitchFamily="18" charset="0"/>
                <a:cs typeface="Times New Roman" panose="02020603050405020304" pitchFamily="18" charset="0"/>
              </a:rPr>
              <a:t>cat 	= View Contents of a file</a:t>
            </a:r>
          </a:p>
          <a:p>
            <a:pPr marL="457063" indent="-457063" algn="just">
              <a:lnSpc>
                <a:spcPct val="150000"/>
              </a:lnSpc>
              <a:buFont typeface="Arial" panose="020B0604020202020204" pitchFamily="34" charset="0"/>
              <a:buChar char="•"/>
              <a:tabLst>
                <a:tab pos="3772356" algn="l"/>
                <a:tab pos="4002474" algn="l"/>
              </a:tabLst>
            </a:pPr>
            <a:r>
              <a:rPr lang="en-US" sz="3199" b="1" dirty="0">
                <a:latin typeface="Times New Roman" panose="02020603050405020304" pitchFamily="18" charset="0"/>
                <a:cs typeface="Times New Roman" panose="02020603050405020304" pitchFamily="18" charset="0"/>
              </a:rPr>
              <a:t>head	= Get First 10 lines of a content</a:t>
            </a:r>
          </a:p>
          <a:p>
            <a:pPr marL="457063" indent="-457063" algn="just">
              <a:lnSpc>
                <a:spcPct val="150000"/>
              </a:lnSpc>
              <a:buFont typeface="Arial" panose="020B0604020202020204" pitchFamily="34" charset="0"/>
              <a:buChar char="•"/>
              <a:tabLst>
                <a:tab pos="3772356" algn="l"/>
                <a:tab pos="4002474" algn="l"/>
              </a:tabLst>
            </a:pPr>
            <a:r>
              <a:rPr lang="en-US" sz="3199" b="1" dirty="0">
                <a:latin typeface="Times New Roman" panose="02020603050405020304" pitchFamily="18" charset="0"/>
                <a:cs typeface="Times New Roman" panose="02020603050405020304" pitchFamily="18" charset="0"/>
              </a:rPr>
              <a:t>tail	= Get tail 10 lines of a content</a:t>
            </a:r>
          </a:p>
          <a:p>
            <a:pPr marL="457063" indent="-457063" algn="just">
              <a:lnSpc>
                <a:spcPct val="150000"/>
              </a:lnSpc>
              <a:buFont typeface="Arial" panose="020B0604020202020204" pitchFamily="34" charset="0"/>
              <a:buChar char="•"/>
              <a:tabLst>
                <a:tab pos="3772356" algn="l"/>
                <a:tab pos="4002474" algn="l"/>
              </a:tabLst>
            </a:pPr>
            <a:r>
              <a:rPr lang="en-US" sz="3199" b="1" dirty="0">
                <a:latin typeface="Times New Roman" panose="02020603050405020304" pitchFamily="18" charset="0"/>
                <a:cs typeface="Times New Roman" panose="02020603050405020304" pitchFamily="18" charset="0"/>
              </a:rPr>
              <a:t>less	= View Less</a:t>
            </a:r>
          </a:p>
          <a:p>
            <a:pPr marL="457063" indent="-457063" algn="just">
              <a:lnSpc>
                <a:spcPct val="150000"/>
              </a:lnSpc>
              <a:buFont typeface="Arial" panose="020B0604020202020204" pitchFamily="34" charset="0"/>
              <a:buChar char="•"/>
              <a:tabLst>
                <a:tab pos="3772356" algn="l"/>
                <a:tab pos="4002474" algn="l"/>
              </a:tabLst>
            </a:pPr>
            <a:r>
              <a:rPr lang="en-US" sz="3199" b="1" dirty="0">
                <a:latin typeface="Times New Roman" panose="02020603050405020304" pitchFamily="18" charset="0"/>
                <a:cs typeface="Times New Roman" panose="02020603050405020304" pitchFamily="18" charset="0"/>
              </a:rPr>
              <a:t>more	= View more</a:t>
            </a:r>
          </a:p>
          <a:p>
            <a:pPr marL="457063" indent="-457063" algn="just">
              <a:lnSpc>
                <a:spcPct val="150000"/>
              </a:lnSpc>
              <a:buFont typeface="Arial" panose="020B0604020202020204" pitchFamily="34" charset="0"/>
              <a:buChar char="•"/>
              <a:tabLst>
                <a:tab pos="3772356" algn="l"/>
                <a:tab pos="4002474" algn="l"/>
              </a:tabLst>
            </a:pPr>
            <a:r>
              <a:rPr lang="en-US" sz="3199" b="1" dirty="0">
                <a:latin typeface="Times New Roman" panose="02020603050405020304" pitchFamily="18" charset="0"/>
                <a:cs typeface="Times New Roman" panose="02020603050405020304" pitchFamily="18" charset="0"/>
              </a:rPr>
              <a:t>grep 	= Search for a specific </a:t>
            </a:r>
            <a:r>
              <a:rPr lang="en-US" sz="3199" b="1" dirty="0" smtClean="0">
                <a:latin typeface="Times New Roman" panose="02020603050405020304" pitchFamily="18" charset="0"/>
                <a:cs typeface="Times New Roman" panose="02020603050405020304" pitchFamily="18" charset="0"/>
              </a:rPr>
              <a:t>String</a:t>
            </a:r>
          </a:p>
          <a:p>
            <a:pPr marL="457063" indent="-457063" algn="just">
              <a:lnSpc>
                <a:spcPct val="150000"/>
              </a:lnSpc>
              <a:buFont typeface="Arial" panose="020B0604020202020204" pitchFamily="34" charset="0"/>
              <a:buChar char="•"/>
              <a:tabLst>
                <a:tab pos="3772356" algn="l"/>
                <a:tab pos="4002474" algn="l"/>
              </a:tabLst>
            </a:pPr>
            <a:endParaRPr lang="en-US" sz="3199"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536571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86599" y="816102"/>
            <a:ext cx="8759131" cy="1004995"/>
          </a:xfrm>
        </p:spPr>
        <p:txBody>
          <a:bodyPr>
            <a:normAutofit/>
          </a:bodyPr>
          <a:lstStyle/>
          <a:p>
            <a:r>
              <a:rPr lang="en-US" sz="4799" dirty="0">
                <a:solidFill>
                  <a:srgbClr val="FFFFFF"/>
                </a:solidFill>
                <a:latin typeface="Times New Roman" panose="02020603050405020304" pitchFamily="18" charset="0"/>
                <a:cs typeface="Times New Roman" panose="02020603050405020304" pitchFamily="18" charset="0"/>
              </a:rPr>
              <a:t>Linux OS</a:t>
            </a:r>
          </a:p>
        </p:txBody>
      </p:sp>
      <p:graphicFrame>
        <p:nvGraphicFramePr>
          <p:cNvPr id="29" name="Content Placeholder 2">
            <a:extLst>
              <a:ext uri="{FF2B5EF4-FFF2-40B4-BE49-F238E27FC236}">
                <a16:creationId xmlns:a16="http://schemas.microsoft.com/office/drawing/2014/main" xmlns="" id="{1516AEC6-97BF-4566-AD83-35E720BCCFE6}"/>
              </a:ext>
            </a:extLst>
          </p:cNvPr>
          <p:cNvGraphicFramePr>
            <a:graphicFrameLocks noGrp="1"/>
          </p:cNvGraphicFramePr>
          <p:nvPr>
            <p:ph idx="1"/>
          </p:nvPr>
        </p:nvGraphicFramePr>
        <p:xfrm>
          <a:off x="1286599" y="2324388"/>
          <a:ext cx="9622876" cy="342179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116725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65E1D1E-826E-CA21-AD69-DAEB85D343C8}"/>
              </a:ext>
            </a:extLst>
          </p:cNvPr>
          <p:cNvSpPr>
            <a:spLocks noGrp="1"/>
          </p:cNvSpPr>
          <p:nvPr>
            <p:ph type="title"/>
          </p:nvPr>
        </p:nvSpPr>
        <p:spPr>
          <a:xfrm>
            <a:off x="1217612" y="204040"/>
            <a:ext cx="10360501" cy="1223963"/>
          </a:xfrm>
        </p:spPr>
        <p:txBody>
          <a:bodyPr>
            <a:normAutofit/>
          </a:bodyPr>
          <a:lstStyle/>
          <a:p>
            <a:r>
              <a:rPr lang="en-US" sz="4000" b="1" dirty="0">
                <a:latin typeface="Times New Roman" panose="02020603050405020304" pitchFamily="18" charset="0"/>
                <a:cs typeface="Times New Roman" panose="02020603050405020304" pitchFamily="18" charset="0"/>
              </a:rPr>
              <a:t>Work of Operating System</a:t>
            </a:r>
          </a:p>
        </p:txBody>
      </p:sp>
      <p:sp>
        <p:nvSpPr>
          <p:cNvPr id="3" name="Content Placeholder 2">
            <a:extLst>
              <a:ext uri="{FF2B5EF4-FFF2-40B4-BE49-F238E27FC236}">
                <a16:creationId xmlns:a16="http://schemas.microsoft.com/office/drawing/2014/main" xmlns="" id="{1084EEA0-48D8-CA84-F4DF-83C9E34A9103}"/>
              </a:ext>
            </a:extLst>
          </p:cNvPr>
          <p:cNvSpPr>
            <a:spLocks noGrp="1"/>
          </p:cNvSpPr>
          <p:nvPr>
            <p:ph idx="1"/>
          </p:nvPr>
        </p:nvSpPr>
        <p:spPr>
          <a:xfrm>
            <a:off x="1393649" y="2209801"/>
            <a:ext cx="4395964" cy="4444160"/>
          </a:xfrm>
        </p:spPr>
        <p:txBody>
          <a:bodyPr>
            <a:normAutofit/>
          </a:bodyPr>
          <a:lstStyle/>
          <a:p>
            <a:pPr>
              <a:lnSpc>
                <a:spcPct val="150000"/>
              </a:lnSpc>
            </a:pPr>
            <a:r>
              <a:rPr lang="en-US" sz="2400" dirty="0"/>
              <a:t>Program Management</a:t>
            </a:r>
          </a:p>
          <a:p>
            <a:pPr>
              <a:lnSpc>
                <a:spcPct val="150000"/>
              </a:lnSpc>
            </a:pPr>
            <a:r>
              <a:rPr lang="en-US" sz="2400" dirty="0"/>
              <a:t>Memory Management</a:t>
            </a:r>
          </a:p>
          <a:p>
            <a:pPr>
              <a:lnSpc>
                <a:spcPct val="150000"/>
              </a:lnSpc>
            </a:pPr>
            <a:r>
              <a:rPr lang="en-US" sz="2400" dirty="0"/>
              <a:t>File Management</a:t>
            </a:r>
          </a:p>
          <a:p>
            <a:pPr>
              <a:lnSpc>
                <a:spcPct val="150000"/>
              </a:lnSpc>
            </a:pPr>
            <a:r>
              <a:rPr lang="en-US" sz="2400" dirty="0"/>
              <a:t>User Interface</a:t>
            </a:r>
          </a:p>
          <a:p>
            <a:endParaRPr lang="en-US" sz="3600" dirty="0"/>
          </a:p>
        </p:txBody>
      </p:sp>
      <p:sp>
        <p:nvSpPr>
          <p:cNvPr id="4" name="Content Placeholder 2">
            <a:extLst>
              <a:ext uri="{FF2B5EF4-FFF2-40B4-BE49-F238E27FC236}">
                <a16:creationId xmlns:a16="http://schemas.microsoft.com/office/drawing/2014/main" xmlns="" id="{95BE3A36-14A2-A921-22C6-67ECACD503A9}"/>
              </a:ext>
            </a:extLst>
          </p:cNvPr>
          <p:cNvSpPr txBox="1">
            <a:spLocks/>
          </p:cNvSpPr>
          <p:nvPr/>
        </p:nvSpPr>
        <p:spPr>
          <a:xfrm>
            <a:off x="6246812" y="2209800"/>
            <a:ext cx="4395964" cy="4444160"/>
          </a:xfrm>
          <a:prstGeom prst="rect">
            <a:avLst/>
          </a:prstGeom>
        </p:spPr>
        <p:txBody>
          <a:bodyPr vert="horz" lIns="121899" tIns="60949" rIns="121899" bIns="60949" rtlCol="0">
            <a:normAutofit/>
          </a:bodyPr>
          <a:lstStyle>
            <a:lvl1pPr marL="304747" indent="-304747" algn="l" defTabSz="1218987" rtl="0" eaLnBrk="1" latinLnBrk="0" hangingPunct="1">
              <a:lnSpc>
                <a:spcPct val="90000"/>
              </a:lnSpc>
              <a:spcBef>
                <a:spcPts val="1600"/>
              </a:spcBef>
              <a:buClr>
                <a:schemeClr val="accent1"/>
              </a:buClr>
              <a:buSzPct val="100000"/>
              <a:buFont typeface="Arial" pitchFamily="34" charset="0"/>
              <a:buChar char="•"/>
              <a:defRPr sz="2800" kern="1200">
                <a:solidFill>
                  <a:schemeClr val="tx1"/>
                </a:solidFill>
                <a:latin typeface="+mn-lt"/>
                <a:ea typeface="+mn-ea"/>
                <a:cs typeface="+mn-cs"/>
              </a:defRPr>
            </a:lvl1pPr>
            <a:lvl2pPr marL="609493" indent="-231607" algn="l" defTabSz="1218987" rtl="0" eaLnBrk="1" latinLnBrk="0" hangingPunct="1">
              <a:lnSpc>
                <a:spcPct val="90000"/>
              </a:lnSpc>
              <a:spcBef>
                <a:spcPts val="800"/>
              </a:spcBef>
              <a:buClr>
                <a:schemeClr val="accent1"/>
              </a:buClr>
              <a:buSzPct val="80000"/>
              <a:buFont typeface="Arial" pitchFamily="34" charset="0"/>
              <a:buChar char="•"/>
              <a:defRPr sz="2400" kern="1200">
                <a:solidFill>
                  <a:schemeClr val="tx1"/>
                </a:solidFill>
                <a:latin typeface="+mn-lt"/>
                <a:ea typeface="+mn-ea"/>
                <a:cs typeface="+mn-cs"/>
              </a:defRPr>
            </a:lvl2pPr>
            <a:lvl3pPr marL="914240"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3pPr>
            <a:lvl4pPr marL="1218987"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4pPr>
            <a:lvl5pPr marL="1523733"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5pPr>
            <a:lvl6pPr marL="1828480"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6pPr>
            <a:lvl7pPr marL="2133227"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7pPr>
            <a:lvl8pPr marL="2437973" indent="-231607"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8pPr>
            <a:lvl9pPr marL="2742720" indent="-231607"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9pPr>
          </a:lstStyle>
          <a:p>
            <a:pPr>
              <a:lnSpc>
                <a:spcPct val="150000"/>
              </a:lnSpc>
            </a:pPr>
            <a:r>
              <a:rPr lang="en-US" sz="2400" dirty="0"/>
              <a:t>Device Management</a:t>
            </a:r>
          </a:p>
          <a:p>
            <a:pPr>
              <a:lnSpc>
                <a:spcPct val="150000"/>
              </a:lnSpc>
            </a:pPr>
            <a:r>
              <a:rPr lang="en-US" sz="2400" dirty="0"/>
              <a:t>Security and Access Control</a:t>
            </a:r>
          </a:p>
          <a:p>
            <a:pPr>
              <a:lnSpc>
                <a:spcPct val="150000"/>
              </a:lnSpc>
            </a:pPr>
            <a:r>
              <a:rPr lang="en-US" sz="2400" dirty="0"/>
              <a:t>Error Handling and Logging</a:t>
            </a:r>
          </a:p>
        </p:txBody>
      </p:sp>
    </p:spTree>
    <p:extLst>
      <p:ext uri="{BB962C8B-B14F-4D97-AF65-F5344CB8AC3E}">
        <p14:creationId xmlns:p14="http://schemas.microsoft.com/office/powerpoint/2010/main" val="4172293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Tech 16x9">
  <a:themeElements>
    <a:clrScheme name="Tech_16x9">
      <a:dk1>
        <a:sysClr val="windowText" lastClr="000000"/>
      </a:dk1>
      <a:lt1>
        <a:sysClr val="window" lastClr="FFFFFF"/>
      </a:lt1>
      <a:dk2>
        <a:srgbClr val="192A52"/>
      </a:dk2>
      <a:lt2>
        <a:srgbClr val="C0C0C0"/>
      </a:lt2>
      <a:accent1>
        <a:srgbClr val="009999"/>
      </a:accent1>
      <a:accent2>
        <a:srgbClr val="E98915"/>
      </a:accent2>
      <a:accent3>
        <a:srgbClr val="A419A7"/>
      </a:accent3>
      <a:accent4>
        <a:srgbClr val="AFC34D"/>
      </a:accent4>
      <a:accent5>
        <a:srgbClr val="E5572B"/>
      </a:accent5>
      <a:accent6>
        <a:srgbClr val="6868C4"/>
      </a:accent6>
      <a:hlink>
        <a:srgbClr val="009999"/>
      </a:hlink>
      <a:folHlink>
        <a:srgbClr val="7F7F7F"/>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Tech_16x9">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schemeClr>
            </a:gs>
          </a:gsLst>
          <a:lin ang="5040000" scaled="1"/>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100000"/>
                <a:shade val="100000"/>
                <a:satMod val="155000"/>
              </a:schemeClr>
            </a:gs>
          </a:gsLst>
          <a:lin ang="16200000" scaled="0"/>
        </a:gradFill>
      </a:fillStyleLst>
      <a:lnStyleLst>
        <a:ln w="9525" cap="flat" cmpd="sng" algn="ctr">
          <a:solidFill>
            <a:schemeClr val="phClr"/>
          </a:solidFill>
          <a:miter lim="800000"/>
        </a:ln>
        <a:ln w="25400" cap="flat" cmpd="sng" algn="ctr">
          <a:solidFill>
            <a:schemeClr val="phClr"/>
          </a:solidFill>
          <a:miter lim="800000"/>
        </a:ln>
        <a:ln w="38100" cap="flat" cmpd="sng" algn="ctr">
          <a:solidFill>
            <a:schemeClr val="phClr"/>
          </a:solidFill>
          <a:miter lim="800000"/>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atMod val="300000"/>
              </a:schemeClr>
            </a:contourClr>
          </a:sp3d>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spDef>
      <a:spPr/>
      <a:bodyPr rtlCol="0" anchor="ctr"/>
      <a:lstStyle>
        <a:defPPr algn="ctr">
          <a:defRPr sz="2800"/>
        </a:defPPr>
      </a:lstStyle>
      <a:style>
        <a:lnRef idx="2">
          <a:schemeClr val="accent1">
            <a:shade val="50000"/>
          </a:schemeClr>
        </a:lnRef>
        <a:fillRef idx="1">
          <a:schemeClr val="accent1"/>
        </a:fillRef>
        <a:effectRef idx="0">
          <a:schemeClr val="accent1"/>
        </a:effectRef>
        <a:fontRef idx="minor">
          <a:schemeClr val="lt1"/>
        </a:fontRef>
      </a:style>
    </a:spDef>
    <a:lnDef>
      <a:spPr>
        <a:ln w="25400"/>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2800"/>
        </a:defPPr>
      </a:lstStyle>
    </a:txDef>
  </a:objectDefaults>
  <a:extraClrSchemeLst/>
  <a:extLst>
    <a:ext uri="{05A4C25C-085E-4340-85A3-A5531E510DB2}">
      <thm15:themeFamily xmlns:thm15="http://schemas.microsoft.com/office/thememl/2012/main" name="TF02787990.potx" id="{BDB9CD5E-36EC-45F3-B87D-6D062B8A3823}" vid="{51682E2F-7C85-4D6F-AD40-072EFC83910D}"/>
    </a:ext>
  </a:extLst>
</a:theme>
</file>

<file path=ppt/theme/theme2.xml><?xml version="1.0" encoding="utf-8"?>
<a:theme xmlns:a="http://schemas.openxmlformats.org/drawingml/2006/main" name="Office Theme">
  <a:themeElements>
    <a:clrScheme name="Tech_16x9">
      <a:dk1>
        <a:sysClr val="windowText" lastClr="000000"/>
      </a:dk1>
      <a:lt1>
        <a:sysClr val="window" lastClr="FFFFFF"/>
      </a:lt1>
      <a:dk2>
        <a:srgbClr val="192A52"/>
      </a:dk2>
      <a:lt2>
        <a:srgbClr val="C0C0C0"/>
      </a:lt2>
      <a:accent1>
        <a:srgbClr val="009999"/>
      </a:accent1>
      <a:accent2>
        <a:srgbClr val="E98915"/>
      </a:accent2>
      <a:accent3>
        <a:srgbClr val="A419A7"/>
      </a:accent3>
      <a:accent4>
        <a:srgbClr val="AFC34D"/>
      </a:accent4>
      <a:accent5>
        <a:srgbClr val="E5572B"/>
      </a:accent5>
      <a:accent6>
        <a:srgbClr val="6868C4"/>
      </a:accent6>
      <a:hlink>
        <a:srgbClr val="009999"/>
      </a:hlink>
      <a:folHlink>
        <a:srgbClr val="7F7F7F"/>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Tech_16x9">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schemeClr>
            </a:gs>
          </a:gsLst>
          <a:lin ang="5040000" scaled="1"/>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100000"/>
                <a:shade val="100000"/>
                <a:satMod val="155000"/>
              </a:schemeClr>
            </a:gs>
          </a:gsLst>
          <a:lin ang="16200000" scaled="0"/>
        </a:gradFill>
      </a:fillStyleLst>
      <a:lnStyleLst>
        <a:ln w="9525" cap="flat" cmpd="sng" algn="ctr">
          <a:solidFill>
            <a:schemeClr val="phClr"/>
          </a:solidFill>
          <a:miter lim="800000"/>
        </a:ln>
        <a:ln w="25400" cap="flat" cmpd="sng" algn="ctr">
          <a:solidFill>
            <a:schemeClr val="phClr"/>
          </a:solidFill>
          <a:miter lim="800000"/>
        </a:ln>
        <a:ln w="38100" cap="flat" cmpd="sng" algn="ctr">
          <a:solidFill>
            <a:schemeClr val="phClr"/>
          </a:solidFill>
          <a:miter lim="800000"/>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atMod val="300000"/>
              </a:schemeClr>
            </a:contourClr>
          </a:sp3d>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extraClrSchemeLst/>
</a:theme>
</file>

<file path=ppt/theme/theme3.xml><?xml version="1.0" encoding="utf-8"?>
<a:theme xmlns:a="http://schemas.openxmlformats.org/drawingml/2006/main" name="Office Theme">
  <a:themeElements>
    <a:clrScheme name="Tech_16x9">
      <a:dk1>
        <a:sysClr val="windowText" lastClr="000000"/>
      </a:dk1>
      <a:lt1>
        <a:sysClr val="window" lastClr="FFFFFF"/>
      </a:lt1>
      <a:dk2>
        <a:srgbClr val="192A52"/>
      </a:dk2>
      <a:lt2>
        <a:srgbClr val="C0C0C0"/>
      </a:lt2>
      <a:accent1>
        <a:srgbClr val="009999"/>
      </a:accent1>
      <a:accent2>
        <a:srgbClr val="E98915"/>
      </a:accent2>
      <a:accent3>
        <a:srgbClr val="A419A7"/>
      </a:accent3>
      <a:accent4>
        <a:srgbClr val="AFC34D"/>
      </a:accent4>
      <a:accent5>
        <a:srgbClr val="E5572B"/>
      </a:accent5>
      <a:accent6>
        <a:srgbClr val="6868C4"/>
      </a:accent6>
      <a:hlink>
        <a:srgbClr val="009999"/>
      </a:hlink>
      <a:folHlink>
        <a:srgbClr val="7F7F7F"/>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Tech_16x9">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schemeClr>
            </a:gs>
          </a:gsLst>
          <a:lin ang="5040000" scaled="1"/>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100000"/>
                <a:shade val="100000"/>
                <a:satMod val="155000"/>
              </a:schemeClr>
            </a:gs>
          </a:gsLst>
          <a:lin ang="16200000" scaled="0"/>
        </a:gradFill>
      </a:fillStyleLst>
      <a:lnStyleLst>
        <a:ln w="9525" cap="flat" cmpd="sng" algn="ctr">
          <a:solidFill>
            <a:schemeClr val="phClr"/>
          </a:solidFill>
          <a:miter lim="800000"/>
        </a:ln>
        <a:ln w="25400" cap="flat" cmpd="sng" algn="ctr">
          <a:solidFill>
            <a:schemeClr val="phClr"/>
          </a:solidFill>
          <a:miter lim="800000"/>
        </a:ln>
        <a:ln w="38100" cap="flat" cmpd="sng" algn="ctr">
          <a:solidFill>
            <a:schemeClr val="phClr"/>
          </a:solidFill>
          <a:miter lim="800000"/>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atMod val="300000"/>
              </a:schemeClr>
            </a:contourClr>
          </a:sp3d>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TemplateFile" ma:contentTypeID="0x0101006EDDDB5EE6D98C44930B742096920B300400F5B6D36B3EF94B4E9A635CDF2A18F5B8" ma:contentTypeVersion="72" ma:contentTypeDescription="Create a new document." ma:contentTypeScope="" ma:versionID="a23e56308344d904b51738559c3d67c9">
  <xsd:schema xmlns:xsd="http://www.w3.org/2001/XMLSchema" xmlns:xs="http://www.w3.org/2001/XMLSchema" xmlns:p="http://schemas.microsoft.com/office/2006/metadata/properties" xmlns:ns2="4873beb7-5857-4685-be1f-d57550cc96cc" targetNamespace="http://schemas.microsoft.com/office/2006/metadata/properties" ma:root="true" ma:fieldsID="cd0908cc4600e77bf5da051303e00c8d" ns2:_="">
    <xsd:import namespace="4873beb7-5857-4685-be1f-d57550cc96cc"/>
    <xsd:element name="properties">
      <xsd:complexType>
        <xsd:sequence>
          <xsd:element name="documentManagement">
            <xsd:complexType>
              <xsd:all>
                <xsd:element ref="ns2:AcquiredFrom" minOccurs="0"/>
                <xsd:element ref="ns2:UACurrentWords" minOccurs="0"/>
                <xsd:element ref="ns2:TPApplication" minOccurs="0"/>
                <xsd:element ref="ns2:ApprovalLog" minOccurs="0"/>
                <xsd:element ref="ns2:ApprovalStatus" minOccurs="0"/>
                <xsd:element ref="ns2:AssetStart" minOccurs="0"/>
                <xsd:element ref="ns2:AssetExpire" minOccurs="0"/>
                <xsd:element ref="ns2:AssetId" minOccurs="0"/>
                <xsd:element ref="ns2:IsSearchable" minOccurs="0"/>
                <xsd:element ref="ns2:AssetType" minOccurs="0"/>
                <xsd:element ref="ns2:APAuthor" minOccurs="0"/>
                <xsd:element ref="ns2:AverageRating" minOccurs="0"/>
                <xsd:element ref="ns2:BlockPublish" minOccurs="0"/>
                <xsd:element ref="ns2:BugNumber" minOccurs="0"/>
                <xsd:element ref="ns2:CampaignTagsTaxHTField0" minOccurs="0"/>
                <xsd:element ref="ns2:TPClientViewer" minOccurs="0"/>
                <xsd:element ref="ns2:ClipArtFilename" minOccurs="0"/>
                <xsd:element ref="ns2:TPCommandLine" minOccurs="0"/>
                <xsd:element ref="ns2:TPComponent" minOccurs="0"/>
                <xsd:element ref="ns2:ContentItem" minOccurs="0"/>
                <xsd:element ref="ns2:CrawlForDependencies" minOccurs="0"/>
                <xsd:element ref="ns2:CSXHash" minOccurs="0"/>
                <xsd:element ref="ns2:CSXSubmissionMarket" minOccurs="0"/>
                <xsd:element ref="ns2:CSXUpdate" minOccurs="0"/>
                <xsd:element ref="ns2:IntlLangReviewDate" minOccurs="0"/>
                <xsd:element ref="ns2:IsDeleted" minOccurs="0"/>
                <xsd:element ref="ns2:APDescription" minOccurs="0"/>
                <xsd:element ref="ns2:DirectSourceMarket" minOccurs="0"/>
                <xsd:element ref="ns2:Downloads" minOccurs="0"/>
                <xsd:element ref="ns2:DSATActionTaken" minOccurs="0"/>
                <xsd:element ref="ns2:APEditor" minOccurs="0"/>
                <xsd:element ref="ns2:EditorialStatus" minOccurs="0"/>
                <xsd:element ref="ns2:EditorialTags" minOccurs="0"/>
                <xsd:element ref="ns2:TPExecutable" minOccurs="0"/>
                <xsd:element ref="ns2:FeatureTagsTaxHTField0" minOccurs="0"/>
                <xsd:element ref="ns2:TPFriendlyName" minOccurs="0"/>
                <xsd:element ref="ns2:FriendlyTitle" minOccurs="0"/>
                <xsd:element ref="ns2:PrimaryImageGen" minOccurs="0"/>
                <xsd:element ref="ns2:HandoffToMSDN" minOccurs="0"/>
                <xsd:element ref="ns2:InProjectListLookup" minOccurs="0"/>
                <xsd:element ref="ns2:TPInstallLocation" minOccurs="0"/>
                <xsd:element ref="ns2:InternalTagsTaxHTField0" minOccurs="0"/>
                <xsd:element ref="ns2:IntlLangReview" minOccurs="0"/>
                <xsd:element ref="ns2:IntlLangReviewer" minOccurs="0"/>
                <xsd:element ref="ns2:MarketSpecific" minOccurs="0"/>
                <xsd:element ref="ns2:LastCompleteVersionLookup" minOccurs="0"/>
                <xsd:element ref="ns2:LastHandOff" minOccurs="0"/>
                <xsd:element ref="ns2:LastModifiedDateTime" minOccurs="0"/>
                <xsd:element ref="ns2:LastPreviewErrorLookup" minOccurs="0"/>
                <xsd:element ref="ns2:LastPreviewResultLookup" minOccurs="0"/>
                <xsd:element ref="ns2:LastPreviewAttemptDateLookup" minOccurs="0"/>
                <xsd:element ref="ns2:LastPreviewedByLookup" minOccurs="0"/>
                <xsd:element ref="ns2:LastPreviewTimeLookup" minOccurs="0"/>
                <xsd:element ref="ns2:LastPreviewVersionLookup" minOccurs="0"/>
                <xsd:element ref="ns2:LastPublishErrorLookup" minOccurs="0"/>
                <xsd:element ref="ns2:LastPublishResultLookup" minOccurs="0"/>
                <xsd:element ref="ns2:LastPublishAttemptDateLookup" minOccurs="0"/>
                <xsd:element ref="ns2:LastPublishedByLookup" minOccurs="0"/>
                <xsd:element ref="ns2:LastPublishTimeLookup" minOccurs="0"/>
                <xsd:element ref="ns2:LastPublishVersionLookup" minOccurs="0"/>
                <xsd:element ref="ns2:TPLaunchHelpLinkType" minOccurs="0"/>
                <xsd:element ref="ns2:LegacyData" minOccurs="0"/>
                <xsd:element ref="ns2:TPLaunchHelpLink" minOccurs="0"/>
                <xsd:element ref="ns2:LocComments" minOccurs="0"/>
                <xsd:element ref="ns2:LocLastLocAttemptVersionLookup" minOccurs="0"/>
                <xsd:element ref="ns2:LocLastLocAttemptVersionTypeLookup" minOccurs="0"/>
                <xsd:element ref="ns2:LocManualTestRequired" minOccurs="0"/>
                <xsd:element ref="ns2:LocMarketGroupTiers2" minOccurs="0"/>
                <xsd:element ref="ns2:LocNewPublishedVersionLookup" minOccurs="0"/>
                <xsd:element ref="ns2:LocOverallHandbackStatusLookup" minOccurs="0"/>
                <xsd:element ref="ns2:LocOverallLocStatusLookup" minOccurs="0"/>
                <xsd:element ref="ns2:LocOverallPreviewStatusLookup" minOccurs="0"/>
                <xsd:element ref="ns2:LocOverallPublishStatusLookup" minOccurs="0"/>
                <xsd:element ref="ns2:IntlLocPriority" minOccurs="0"/>
                <xsd:element ref="ns2:LocProcessedForHandoffsLookup" minOccurs="0"/>
                <xsd:element ref="ns2:LocProcessedForMarketsLookup" minOccurs="0"/>
                <xsd:element ref="ns2:LocPublishedDependentAssetsLookup" minOccurs="0"/>
                <xsd:element ref="ns2:LocPublishedLinkedAssetsLookup" minOccurs="0"/>
                <xsd:element ref="ns2:LocRecommendedHandoff" minOccurs="0"/>
                <xsd:element ref="ns2:LocalizationTagsTaxHTField0" minOccurs="0"/>
                <xsd:element ref="ns2:MachineTranslated" minOccurs="0"/>
                <xsd:element ref="ns2:Manager" minOccurs="0"/>
                <xsd:element ref="ns2:Markets" minOccurs="0"/>
                <xsd:element ref="ns2:Milestone" minOccurs="0"/>
                <xsd:element ref="ns2:TPNamespace" minOccurs="0"/>
                <xsd:element ref="ns2:NumericId" minOccurs="0"/>
                <xsd:element ref="ns2:NumOfRatingsLookup" minOccurs="0"/>
                <xsd:element ref="ns2:OOCacheId" minOccurs="0"/>
                <xsd:element ref="ns2:OpenTemplate" minOccurs="0"/>
                <xsd:element ref="ns2:OriginAsset" minOccurs="0"/>
                <xsd:element ref="ns2:OriginalRelease" minOccurs="0"/>
                <xsd:element ref="ns2:OriginalSourceMarket" minOccurs="0"/>
                <xsd:element ref="ns2:OutputCachingOn" minOccurs="0"/>
                <xsd:element ref="ns2:ParentAssetId" minOccurs="0"/>
                <xsd:element ref="ns2:PlannedPubDate" minOccurs="0"/>
                <xsd:element ref="ns2:PolicheckWords" minOccurs="0"/>
                <xsd:element ref="ns2:BusinessGroup" minOccurs="0"/>
                <xsd:element ref="ns2:UAProjectedTotalWords" minOccurs="0"/>
                <xsd:element ref="ns2:Provider" minOccurs="0"/>
                <xsd:element ref="ns2:Providers" minOccurs="0"/>
                <xsd:element ref="ns2:PublishStatusLookup" minOccurs="0"/>
                <xsd:element ref="ns2:PublishTargets" minOccurs="0"/>
                <xsd:element ref="ns2:RecommendationsModifier" minOccurs="0"/>
                <xsd:element ref="ns2:ArtSampleDocs" minOccurs="0"/>
                <xsd:element ref="ns2:ScenarioTagsTaxHTField0" minOccurs="0"/>
                <xsd:element ref="ns2:ShowIn" minOccurs="0"/>
                <xsd:element ref="ns2:SourceTitle" minOccurs="0"/>
                <xsd:element ref="ns2:CSXSubmissionDate" minOccurs="0"/>
                <xsd:element ref="ns2:SubmitterId" minOccurs="0"/>
                <xsd:element ref="ns2:TaxCatchAll" minOccurs="0"/>
                <xsd:element ref="ns2:TaxCatchAllLabel" minOccurs="0"/>
                <xsd:element ref="ns2:TemplateStatus" minOccurs="0"/>
                <xsd:element ref="ns2:TemplateTemplateType" minOccurs="0"/>
                <xsd:element ref="ns2:ThumbnailAssetId" minOccurs="0"/>
                <xsd:element ref="ns2:TimesCloned" minOccurs="0"/>
                <xsd:element ref="ns2:TrustLevel" minOccurs="0"/>
                <xsd:element ref="ns2:UALocComments" minOccurs="0"/>
                <xsd:element ref="ns2:UALocRecommendation" minOccurs="0"/>
                <xsd:element ref="ns2:UANotes" minOccurs="0"/>
                <xsd:element ref="ns2:TPAppVersion" minOccurs="0"/>
                <xsd:element ref="ns2:VoteCoun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873beb7-5857-4685-be1f-d57550cc96cc" elementFormDefault="qualified">
    <xsd:import namespace="http://schemas.microsoft.com/office/2006/documentManagement/types"/>
    <xsd:import namespace="http://schemas.microsoft.com/office/infopath/2007/PartnerControls"/>
    <xsd:element name="AcquiredFrom" ma:index="1" nillable="true" ma:displayName="Acquired From" ma:default="Internal MS" ma:internalName="AcquiredFrom" ma:readOnly="false">
      <xsd:simpleType>
        <xsd:restriction base="dms:Choice">
          <xsd:enumeration value="Internal MS"/>
          <xsd:enumeration value="Community"/>
          <xsd:enumeration value="MVP"/>
          <xsd:enumeration value="Publisher"/>
          <xsd:enumeration value="Partner"/>
          <xsd:enumeration value="None"/>
        </xsd:restriction>
      </xsd:simpleType>
    </xsd:element>
    <xsd:element name="UACurrentWords" ma:index="2" nillable="true" ma:displayName="Actual Word Count" ma:default="" ma:internalName="UACurrentWords" ma:readOnly="false">
      <xsd:simpleType>
        <xsd:restriction base="dms:Unknown"/>
      </xsd:simpleType>
    </xsd:element>
    <xsd:element name="TPApplication" ma:index="3" nillable="true" ma:displayName="Application to Open Template With" ma:default="" ma:internalName="TPApplication">
      <xsd:simpleType>
        <xsd:restriction base="dms:Text"/>
      </xsd:simpleType>
    </xsd:element>
    <xsd:element name="ApprovalLog" ma:index="4" nillable="true" ma:displayName="Approval Log" ma:default="" ma:hidden="true" ma:internalName="ApprovalLog" ma:readOnly="false">
      <xsd:simpleType>
        <xsd:restriction base="dms:Note"/>
      </xsd:simpleType>
    </xsd:element>
    <xsd:element name="ApprovalStatus" ma:index="5" nillable="true" ma:displayName="Approval Status" ma:default="InProgress" ma:internalName="ApprovalStatus" ma:readOnly="false">
      <xsd:simpleType>
        <xsd:restriction base="dms:Choice">
          <xsd:enumeration value="InProgress"/>
          <xsd:enumeration value="Rejected"/>
          <xsd:enumeration value="Questionable"/>
          <xsd:enumeration value="ApprovedAutomatic"/>
          <xsd:enumeration value="ApprovedManual"/>
          <xsd:enumeration value="On Hold"/>
          <xsd:enumeration value="Needs Review"/>
          <xsd:enumeration value="A Violation"/>
          <xsd:enumeration value="Unpublished Violation"/>
        </xsd:restriction>
      </xsd:simpleType>
    </xsd:element>
    <xsd:element name="AssetStart" ma:index="6" nillable="true" ma:displayName="Asset Begin Date" ma:default="[Today]" ma:internalName="AssetStart" ma:readOnly="false">
      <xsd:simpleType>
        <xsd:restriction base="dms:DateTime"/>
      </xsd:simpleType>
    </xsd:element>
    <xsd:element name="AssetExpire" ma:index="7" nillable="true" ma:displayName="Asset End Date" ma:default="2029-01-01T08:00:00Z" ma:format="DateTime" ma:internalName="AssetExpire" ma:readOnly="false">
      <xsd:simpleType>
        <xsd:restriction base="dms:DateTime"/>
      </xsd:simpleType>
    </xsd:element>
    <xsd:element name="AssetId" ma:index="8" nillable="true" ma:displayName="Asset ID" ma:default="" ma:indexed="true" ma:internalName="AssetId" ma:readOnly="false">
      <xsd:simpleType>
        <xsd:restriction base="dms:Text">
          <xsd:maxLength value="255"/>
        </xsd:restriction>
      </xsd:simpleType>
    </xsd:element>
    <xsd:element name="IsSearchable" ma:index="9" nillable="true" ma:displayName="Asset Searchable?" ma:default="true" ma:internalName="IsSearchable" ma:readOnly="false">
      <xsd:simpleType>
        <xsd:restriction base="dms:Boolean"/>
      </xsd:simpleType>
    </xsd:element>
    <xsd:element name="AssetType" ma:index="10" nillable="true" ma:displayName="Asset Type" ma:default="" ma:internalName="AssetType" ma:readOnly="false">
      <xsd:simpleType>
        <xsd:restriction base="dms:Unknown"/>
      </xsd:simpleType>
    </xsd:element>
    <xsd:element name="APAuthor" ma:index="11" nillable="true" ma:displayName="Author" ma:default="" ma:list="UserInfo" ma:internalName="APAuth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AverageRating" ma:index="12" nillable="true" ma:displayName="Average Rating" ma:internalName="AverageRating" ma:readOnly="false">
      <xsd:simpleType>
        <xsd:restriction base="dms:Text"/>
      </xsd:simpleType>
    </xsd:element>
    <xsd:element name="BlockPublish" ma:index="13" nillable="true" ma:displayName="Block from Publishing?" ma:default="" ma:internalName="BlockPublish" ma:readOnly="false">
      <xsd:simpleType>
        <xsd:restriction base="dms:Boolean"/>
      </xsd:simpleType>
    </xsd:element>
    <xsd:element name="BugNumber" ma:index="14" nillable="true" ma:displayName="Bug Number" ma:default="" ma:internalName="BugNumber" ma:readOnly="false">
      <xsd:simpleType>
        <xsd:restriction base="dms:Text"/>
      </xsd:simpleType>
    </xsd:element>
    <xsd:element name="CampaignTagsTaxHTField0" ma:index="16" nillable="true" ma:taxonomy="true" ma:internalName="CampaignTagsTaxHTField0" ma:taxonomyFieldName="CampaignTags" ma:displayName="Campaigns" ma:readOnly="false" ma:default="" ma:fieldId="{1df42cc3-2301-4f11-a52a-6ead923c29ed}" ma:taxonomyMulti="true" ma:sspId="8f79753a-75d3-41f5-8ca3-40b843941b4f" ma:termSetId="ca0e50d4-faa1-44ce-961e-bb1441c60e66" ma:anchorId="00000000-0000-0000-0000-000000000000" ma:open="false" ma:isKeyword="false">
      <xsd:complexType>
        <xsd:sequence>
          <xsd:element ref="pc:Terms" minOccurs="0" maxOccurs="1"/>
        </xsd:sequence>
      </xsd:complexType>
    </xsd:element>
    <xsd:element name="TPClientViewer" ma:index="17" nillable="true" ma:displayName="Client Viewer" ma:default="" ma:internalName="TPClientViewer">
      <xsd:simpleType>
        <xsd:restriction base="dms:Text"/>
      </xsd:simpleType>
    </xsd:element>
    <xsd:element name="ClipArtFilename" ma:index="18" nillable="true" ma:displayName="Clip Art Name" ma:default="" ma:internalName="ClipArtFilename" ma:readOnly="false">
      <xsd:simpleType>
        <xsd:restriction base="dms:Text"/>
      </xsd:simpleType>
    </xsd:element>
    <xsd:element name="TPCommandLine" ma:index="19" nillable="true" ma:displayName="Command Line" ma:default="" ma:internalName="TPCommandLine">
      <xsd:simpleType>
        <xsd:restriction base="dms:Text"/>
      </xsd:simpleType>
    </xsd:element>
    <xsd:element name="TPComponent" ma:index="20" nillable="true" ma:displayName="Component" ma:default="" ma:internalName="TPComponent">
      <xsd:simpleType>
        <xsd:restriction base="dms:Text"/>
      </xsd:simpleType>
    </xsd:element>
    <xsd:element name="ContentItem" ma:index="21" nillable="true" ma:displayName="Content Item" ma:default="" ma:hidden="true" ma:internalName="ContentItem" ma:readOnly="false">
      <xsd:simpleType>
        <xsd:restriction base="dms:Unknown"/>
      </xsd:simpleType>
    </xsd:element>
    <xsd:element name="CrawlForDependencies" ma:index="23" nillable="true" ma:displayName="Crawl for Dependencies?" ma:default="true" ma:internalName="CrawlForDependencies" ma:readOnly="false">
      <xsd:simpleType>
        <xsd:restriction base="dms:Boolean"/>
      </xsd:simpleType>
    </xsd:element>
    <xsd:element name="CSXHash" ma:index="26" nillable="true" ma:displayName="CSX Hash" ma:default="" ma:indexed="true" ma:internalName="CSXHash" ma:readOnly="false">
      <xsd:simpleType>
        <xsd:restriction base="dms:Text"/>
      </xsd:simpleType>
    </xsd:element>
    <xsd:element name="CSXSubmissionMarket" ma:index="27" nillable="true" ma:displayName="CSX Submission Market" ma:default="" ma:list="{2FBD1B11-2ACE-4FDC-B5A3-635D4ADF6F1B}" ma:internalName="CSXSubmissionMarket" ma:readOnly="false" ma:showField="MarketName" ma:web="4873beb7-5857-4685-be1f-d57550cc96cc">
      <xsd:simpleType>
        <xsd:restriction base="dms:Lookup"/>
      </xsd:simpleType>
    </xsd:element>
    <xsd:element name="CSXUpdate" ma:index="28" nillable="true" ma:displayName="CSX Updated?" ma:default="false" ma:internalName="CSXUpdate" ma:readOnly="false">
      <xsd:simpleType>
        <xsd:restriction base="dms:Boolean"/>
      </xsd:simpleType>
    </xsd:element>
    <xsd:element name="IntlLangReviewDate" ma:index="29" nillable="true" ma:displayName="Date to Complete Intl QA" ma:default="" ma:internalName="IntlLangReviewDate" ma:readOnly="false">
      <xsd:simpleType>
        <xsd:restriction base="dms:DateTime"/>
      </xsd:simpleType>
    </xsd:element>
    <xsd:element name="IsDeleted" ma:index="30" nillable="true" ma:displayName="Deleted?" ma:default="" ma:internalName="IsDeleted" ma:readOnly="false">
      <xsd:simpleType>
        <xsd:restriction base="dms:Boolean"/>
      </xsd:simpleType>
    </xsd:element>
    <xsd:element name="APDescription" ma:index="31" nillable="true" ma:displayName="Description" ma:default="" ma:internalName="APDescription" ma:readOnly="false">
      <xsd:simpleType>
        <xsd:restriction base="dms:Note"/>
      </xsd:simpleType>
    </xsd:element>
    <xsd:element name="DirectSourceMarket" ma:index="32" nillable="true" ma:displayName="Direct Source Market Group" ma:default="" ma:internalName="DirectSourceMarket" ma:readOnly="false">
      <xsd:simpleType>
        <xsd:restriction base="dms:Text"/>
      </xsd:simpleType>
    </xsd:element>
    <xsd:element name="Downloads" ma:index="33" nillable="true" ma:displayName="Downloads" ma:default="0" ma:hidden="true" ma:internalName="Downloads" ma:readOnly="false">
      <xsd:simpleType>
        <xsd:restriction base="dms:Unknown"/>
      </xsd:simpleType>
    </xsd:element>
    <xsd:element name="DSATActionTaken" ma:index="34" nillable="true" ma:displayName="DSAT Action Taken" ma:default="" ma:internalName="DSATActionTaken" ma:readOnly="false">
      <xsd:simpleType>
        <xsd:restriction base="dms:Choice">
          <xsd:enumeration value="Best Bets"/>
          <xsd:enumeration value="Expire"/>
          <xsd:enumeration value="Hide"/>
          <xsd:enumeration value="None"/>
        </xsd:restriction>
      </xsd:simpleType>
    </xsd:element>
    <xsd:element name="APEditor" ma:index="35" nillable="true" ma:displayName="Editor" ma:default="" ma:list="UserInfo" ma:internalName="APEdit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ditorialStatus" ma:index="36" nillable="true" ma:displayName="Editorial Status" ma:default="" ma:internalName="EditorialStatus" ma:readOnly="false">
      <xsd:simpleType>
        <xsd:restriction base="dms:Unknown"/>
      </xsd:simpleType>
    </xsd:element>
    <xsd:element name="EditorialTags" ma:index="37" nillable="true" ma:displayName="Editorial Tags" ma:default="" ma:internalName="EditorialTags">
      <xsd:simpleType>
        <xsd:restriction base="dms:Unknown"/>
      </xsd:simpleType>
    </xsd:element>
    <xsd:element name="TPExecutable" ma:index="38" nillable="true" ma:displayName="Executable" ma:default="" ma:internalName="TPExecutable">
      <xsd:simpleType>
        <xsd:restriction base="dms:Text"/>
      </xsd:simpleType>
    </xsd:element>
    <xsd:element name="FeatureTagsTaxHTField0" ma:index="40" nillable="true" ma:taxonomy="true" ma:internalName="FeatureTagsTaxHTField0" ma:taxonomyFieldName="FeatureTags" ma:displayName="Features" ma:readOnly="false" ma:default="" ma:fieldId="{7fc0d542-15c6-4882-a8e3-13bca44403fb}" ma:taxonomyMulti="true" ma:sspId="8f79753a-75d3-41f5-8ca3-40b843941b4f" ma:termSetId="f1ab6845-967d-4854-a0ba-4ec07f0f8113" ma:anchorId="00000000-0000-0000-0000-000000000000" ma:open="false" ma:isKeyword="false">
      <xsd:complexType>
        <xsd:sequence>
          <xsd:element ref="pc:Terms" minOccurs="0" maxOccurs="1"/>
        </xsd:sequence>
      </xsd:complexType>
    </xsd:element>
    <xsd:element name="TPFriendlyName" ma:index="41" nillable="true" ma:displayName="Friendly Name" ma:default="" ma:internalName="TPFriendlyName">
      <xsd:simpleType>
        <xsd:restriction base="dms:Text"/>
      </xsd:simpleType>
    </xsd:element>
    <xsd:element name="FriendlyTitle" ma:index="42" nillable="true" ma:displayName="Friendly Title" ma:default="" ma:description="Shorter title to be used when displaying search results" ma:internalName="FriendlyTitle" ma:readOnly="false">
      <xsd:simpleType>
        <xsd:restriction base="dms:Text"/>
      </xsd:simpleType>
    </xsd:element>
    <xsd:element name="PrimaryImageGen" ma:index="43" nillable="true" ma:displayName="Generate Images?" ma:default="true" ma:internalName="PrimaryImageGen">
      <xsd:simpleType>
        <xsd:restriction base="dms:Boolean"/>
      </xsd:simpleType>
    </xsd:element>
    <xsd:element name="HandoffToMSDN" ma:index="44" nillable="true" ma:displayName="Handoff To MSDN Date" ma:default="" ma:internalName="HandoffToMSDN" ma:readOnly="false">
      <xsd:simpleType>
        <xsd:restriction base="dms:DateTime"/>
      </xsd:simpleType>
    </xsd:element>
    <xsd:element name="InProjectListLookup" ma:index="45" nillable="true" ma:displayName="InProjectListLookup" ma:list="{9E343742-310B-4684-A24C-1D137CB4B230}" ma:internalName="InProjectListLookup" ma:readOnly="true" ma:showField="InProjectLis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InstallLocation" ma:index="46" nillable="true" ma:displayName="Install Location" ma:default="" ma:internalName="TPInstallLocation">
      <xsd:simpleType>
        <xsd:restriction base="dms:Text"/>
      </xsd:simpleType>
    </xsd:element>
    <xsd:element name="InternalTagsTaxHTField0" ma:index="48" nillable="true" ma:taxonomy="true" ma:internalName="InternalTagsTaxHTField0" ma:taxonomyFieldName="InternalTags" ma:displayName="Internal Tags" ma:readOnly="false" ma:default="" ma:fieldId="{1490b8a4-2706-41ec-b5e3-73176dccf34e}" ma:taxonomyMulti="true" ma:sspId="8f79753a-75d3-41f5-8ca3-40b843941b4f" ma:termSetId="82b6639e-f7fc-4c18-ad2d-003a6e707765" ma:anchorId="00000000-0000-0000-0000-000000000000" ma:open="false" ma:isKeyword="false">
      <xsd:complexType>
        <xsd:sequence>
          <xsd:element ref="pc:Terms" minOccurs="0" maxOccurs="1"/>
        </xsd:sequence>
      </xsd:complexType>
    </xsd:element>
    <xsd:element name="IntlLangReview" ma:index="49" nillable="true" ma:displayName="Intl Lang QA Review Required?" ma:default="" ma:internalName="IntlLangReview" ma:readOnly="false">
      <xsd:simpleType>
        <xsd:restriction base="dms:Boolean"/>
      </xsd:simpleType>
    </xsd:element>
    <xsd:element name="IntlLangReviewer" ma:index="50" nillable="true" ma:displayName="Intl Lang QA Reviewer" ma:default="" ma:internalName="IntlLangReviewer" ma:readOnly="false">
      <xsd:simpleType>
        <xsd:restriction base="dms:Text"/>
      </xsd:simpleType>
    </xsd:element>
    <xsd:element name="MarketSpecific" ma:index="51" nillable="true" ma:displayName="Is Market Specific?" ma:default="" ma:internalName="MarketSpecific" ma:readOnly="false">
      <xsd:simpleType>
        <xsd:restriction base="dms:Boolean"/>
      </xsd:simpleType>
    </xsd:element>
    <xsd:element name="LastCompleteVersionLookup" ma:index="52" nillable="true" ma:displayName="Last Complete Version Lookup" ma:default="" ma:list="{9E343742-310B-4684-A24C-1D137CB4B230}" ma:internalName="LastCompleteVersionLookup" ma:readOnly="true" ma:showField="LastComplete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HandOff" ma:index="53" nillable="true" ma:displayName="Last Hand-off" ma:default="" ma:internalName="LastHandOff" ma:readOnly="false">
      <xsd:simpleType>
        <xsd:restriction base="dms:DateTime"/>
      </xsd:simpleType>
    </xsd:element>
    <xsd:element name="LastModifiedDateTime" ma:index="54" nillable="true" ma:displayName="Last Modified Date" ma:default="" ma:internalName="LastModifiedDateTime" ma:readOnly="false">
      <xsd:simpleType>
        <xsd:restriction base="dms:DateTime"/>
      </xsd:simpleType>
    </xsd:element>
    <xsd:element name="LastPreviewErrorLookup" ma:index="55" nillable="true" ma:displayName="Last Preview Attempt Error" ma:default="" ma:list="{9E343742-310B-4684-A24C-1D137CB4B230}" ma:internalName="LastPreviewErrorLookup" ma:readOnly="true" ma:showField="LastPreview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ResultLookup" ma:index="56" nillable="true" ma:displayName="Last Preview Attempt Result" ma:default="" ma:list="{9E343742-310B-4684-A24C-1D137CB4B230}" ma:internalName="LastPreviewResultLookup" ma:readOnly="true" ma:showField="LastPreview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AttemptDateLookup" ma:index="57" nillable="true" ma:displayName="Last Preview Attempted On" ma:default="" ma:list="{9E343742-310B-4684-A24C-1D137CB4B230}" ma:internalName="LastPreviewAttemptDateLookup" ma:readOnly="true" ma:showField="LastPreview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edByLookup" ma:index="58" nillable="true" ma:displayName="Last Previewed By" ma:default="" ma:list="{9E343742-310B-4684-A24C-1D137CB4B230}" ma:internalName="LastPreviewedByLookup" ma:readOnly="true" ma:showField="LastPreview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TimeLookup" ma:index="59" nillable="true" ma:displayName="Last Previewed Date" ma:default="" ma:list="{9E343742-310B-4684-A24C-1D137CB4B230}" ma:internalName="LastPreviewTimeLookup" ma:readOnly="true" ma:showField="LastPreview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VersionLookup" ma:index="60" nillable="true" ma:displayName="Last Previewed Version" ma:default="" ma:list="{9E343742-310B-4684-A24C-1D137CB4B230}" ma:internalName="LastPreviewVersionLookup" ma:readOnly="true" ma:showField="LastPreview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rrorLookup" ma:index="61" nillable="true" ma:displayName="Last Publish Attempt Error" ma:default="" ma:list="{9E343742-310B-4684-A24C-1D137CB4B230}" ma:internalName="LastPublishErrorLookup" ma:readOnly="true" ma:showField="LastPublish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ResultLookup" ma:index="62" nillable="true" ma:displayName="Last Publish Attempt Result" ma:default="" ma:list="{9E343742-310B-4684-A24C-1D137CB4B230}" ma:internalName="LastPublishResultLookup" ma:readOnly="true" ma:showField="LastPublish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AttemptDateLookup" ma:index="63" nillable="true" ma:displayName="Last Publish Attempted On" ma:default="" ma:list="{9E343742-310B-4684-A24C-1D137CB4B230}" ma:internalName="LastPublishAttemptDateLookup" ma:readOnly="true" ma:showField="LastPublish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dByLookup" ma:index="64" nillable="true" ma:displayName="Last Published By" ma:default="" ma:list="{9E343742-310B-4684-A24C-1D137CB4B230}" ma:internalName="LastPublishedByLookup" ma:readOnly="true" ma:showField="LastPublish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TimeLookup" ma:index="65" nillable="true" ma:displayName="Last Published Date" ma:default="" ma:list="{9E343742-310B-4684-A24C-1D137CB4B230}" ma:internalName="LastPublishTimeLookup" ma:readOnly="true" ma:showField="LastPublish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VersionLookup" ma:index="66" nillable="true" ma:displayName="Last Published Version" ma:default="" ma:list="{9E343742-310B-4684-A24C-1D137CB4B230}" ma:internalName="LastPublishVersionLookup" ma:readOnly="true" ma:showField="LastPublish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LaunchHelpLinkType" ma:index="67" nillable="true" ma:displayName="Launch Help Link Type" ma:default="Template" ma:internalName="TPLaunchHelpLinkType">
      <xsd:simpleType>
        <xsd:restriction base="dms:Choice">
          <xsd:enumeration value="Template"/>
          <xsd:enumeration value="Training"/>
          <xsd:enumeration value="URL"/>
          <xsd:enumeration value="None"/>
        </xsd:restriction>
      </xsd:simpleType>
    </xsd:element>
    <xsd:element name="LegacyData" ma:index="68" nillable="true" ma:displayName="Legacy Data" ma:default="" ma:internalName="LegacyData" ma:readOnly="false">
      <xsd:simpleType>
        <xsd:restriction base="dms:Note"/>
      </xsd:simpleType>
    </xsd:element>
    <xsd:element name="TPLaunchHelpLink" ma:index="69" nillable="true" ma:displayName="Link to Launch Help Topic" ma:default="" ma:internalName="TPLaunchHelpLink">
      <xsd:simpleType>
        <xsd:restriction base="dms:Text"/>
      </xsd:simpleType>
    </xsd:element>
    <xsd:element name="LocComments" ma:index="70" nillable="true" ma:displayName="Loc Approval Comments" ma:default="" ma:internalName="LocComments" ma:readOnly="false">
      <xsd:simpleType>
        <xsd:restriction base="dms:Note"/>
      </xsd:simpleType>
    </xsd:element>
    <xsd:element name="LocLastLocAttemptVersionLookup" ma:index="71" nillable="true" ma:displayName="Loc Last Loc Attempt Version" ma:default="" ma:list="{7DD1DCEC-E449-43D3-891F-7DC62F62AD21}" ma:internalName="LocLastLocAttemptVersionLookup" ma:readOnly="false" ma:showField="LastLocAttemptVersion" ma:web="4873beb7-5857-4685-be1f-d57550cc96cc">
      <xsd:simpleType>
        <xsd:restriction base="dms:Lookup"/>
      </xsd:simpleType>
    </xsd:element>
    <xsd:element name="LocLastLocAttemptVersionTypeLookup" ma:index="72" nillable="true" ma:displayName="Loc Last Loc Attempt Version Type" ma:default="" ma:list="{7DD1DCEC-E449-43D3-891F-7DC62F62AD21}" ma:internalName="LocLastLocAttemptVersionTypeLookup" ma:readOnly="true" ma:showField="LastLocAttemptVersionType" ma:web="4873beb7-5857-4685-be1f-d57550cc96cc">
      <xsd:simpleType>
        <xsd:restriction base="dms:Lookup"/>
      </xsd:simpleType>
    </xsd:element>
    <xsd:element name="LocManualTestRequired" ma:index="73" nillable="true" ma:displayName="Loc Manual Test Required" ma:default="" ma:internalName="LocManualTestRequired" ma:readOnly="false">
      <xsd:simpleType>
        <xsd:restriction base="dms:Boolean"/>
      </xsd:simpleType>
    </xsd:element>
    <xsd:element name="LocMarketGroupTiers2" ma:index="74" nillable="true" ma:displayName="Loc Market Group Tiers" ma:internalName="LocMarketGroupTiers2" ma:readOnly="false">
      <xsd:simpleType>
        <xsd:restriction base="dms:Unknown"/>
      </xsd:simpleType>
    </xsd:element>
    <xsd:element name="LocNewPublishedVersionLookup" ma:index="75" nillable="true" ma:displayName="Loc New Published Version Lookup" ma:default="" ma:list="{7DD1DCEC-E449-43D3-891F-7DC62F62AD21}" ma:internalName="LocNewPublishedVersionLookup" ma:readOnly="true" ma:showField="NewPublishedVersion" ma:web="4873beb7-5857-4685-be1f-d57550cc96cc">
      <xsd:simpleType>
        <xsd:restriction base="dms:Lookup"/>
      </xsd:simpleType>
    </xsd:element>
    <xsd:element name="LocOverallHandbackStatusLookup" ma:index="76" nillable="true" ma:displayName="Loc Overall Handback Status" ma:default="" ma:list="{7DD1DCEC-E449-43D3-891F-7DC62F62AD21}" ma:internalName="LocOverallHandbackStatusLookup" ma:readOnly="true" ma:showField="OverallHandbackStatus" ma:web="4873beb7-5857-4685-be1f-d57550cc96cc">
      <xsd:simpleType>
        <xsd:restriction base="dms:Lookup"/>
      </xsd:simpleType>
    </xsd:element>
    <xsd:element name="LocOverallLocStatusLookup" ma:index="77" nillable="true" ma:displayName="Loc Overall Localize Status" ma:default="" ma:list="{7DD1DCEC-E449-43D3-891F-7DC62F62AD21}" ma:internalName="LocOverallLocStatusLookup" ma:readOnly="true" ma:showField="OverallLocStatus" ma:web="4873beb7-5857-4685-be1f-d57550cc96cc">
      <xsd:simpleType>
        <xsd:restriction base="dms:Lookup"/>
      </xsd:simpleType>
    </xsd:element>
    <xsd:element name="LocOverallPreviewStatusLookup" ma:index="78" nillable="true" ma:displayName="Loc Overall Preview Status" ma:default="" ma:list="{7DD1DCEC-E449-43D3-891F-7DC62F62AD21}" ma:internalName="LocOverallPreviewStatusLookup" ma:readOnly="true" ma:showField="OverallPreviewStatus" ma:web="4873beb7-5857-4685-be1f-d57550cc96cc">
      <xsd:simpleType>
        <xsd:restriction base="dms:Lookup"/>
      </xsd:simpleType>
    </xsd:element>
    <xsd:element name="LocOverallPublishStatusLookup" ma:index="79" nillable="true" ma:displayName="Loc Overall Publish Status" ma:default="" ma:list="{7DD1DCEC-E449-43D3-891F-7DC62F62AD21}" ma:internalName="LocOverallPublishStatusLookup" ma:readOnly="true" ma:showField="OverallPublishStatus" ma:web="4873beb7-5857-4685-be1f-d57550cc96cc">
      <xsd:simpleType>
        <xsd:restriction base="dms:Lookup"/>
      </xsd:simpleType>
    </xsd:element>
    <xsd:element name="IntlLocPriority" ma:index="80" nillable="true" ma:displayName="Loc Priority" ma:default="" ma:internalName="IntlLocPriority" ma:readOnly="false">
      <xsd:simpleType>
        <xsd:restriction base="dms:Unknown"/>
      </xsd:simpleType>
    </xsd:element>
    <xsd:element name="LocProcessedForHandoffsLookup" ma:index="81" nillable="true" ma:displayName="Loc Processed For Handoffs" ma:default="" ma:list="{7DD1DCEC-E449-43D3-891F-7DC62F62AD21}" ma:internalName="LocProcessedForHandoffsLookup" ma:readOnly="true" ma:showField="ProcessedForHandoffs" ma:web="4873beb7-5857-4685-be1f-d57550cc96cc">
      <xsd:simpleType>
        <xsd:restriction base="dms:Lookup"/>
      </xsd:simpleType>
    </xsd:element>
    <xsd:element name="LocProcessedForMarketsLookup" ma:index="82" nillable="true" ma:displayName="Loc Processed For Markets" ma:default="" ma:list="{7DD1DCEC-E449-43D3-891F-7DC62F62AD21}" ma:internalName="LocProcessedForMarketsLookup" ma:readOnly="true" ma:showField="ProcessedForMarkets" ma:web="4873beb7-5857-4685-be1f-d57550cc96cc">
      <xsd:simpleType>
        <xsd:restriction base="dms:Lookup"/>
      </xsd:simpleType>
    </xsd:element>
    <xsd:element name="LocPublishedDependentAssetsLookup" ma:index="83" nillable="true" ma:displayName="Loc Published Dependent Assets" ma:default="" ma:list="{7DD1DCEC-E449-43D3-891F-7DC62F62AD21}" ma:internalName="LocPublishedDependentAssetsLookup" ma:readOnly="true" ma:showField="PublishedDependentAssets" ma:web="4873beb7-5857-4685-be1f-d57550cc96cc">
      <xsd:simpleType>
        <xsd:restriction base="dms:Lookup"/>
      </xsd:simpleType>
    </xsd:element>
    <xsd:element name="LocPublishedLinkedAssetsLookup" ma:index="84" nillable="true" ma:displayName="Loc Published Linked Assets" ma:default="" ma:list="{7DD1DCEC-E449-43D3-891F-7DC62F62AD21}" ma:internalName="LocPublishedLinkedAssetsLookup" ma:readOnly="true" ma:showField="PublishedLinkedAssets" ma:web="4873beb7-5857-4685-be1f-d57550cc96cc">
      <xsd:simpleType>
        <xsd:restriction base="dms:Lookup"/>
      </xsd:simpleType>
    </xsd:element>
    <xsd:element name="LocRecommendedHandoff" ma:index="85" nillable="true" ma:displayName="Loc Recommended Handoff" ma:default="" ma:indexed="true" ma:internalName="LocRecommendedHandoff" ma:readOnly="false">
      <xsd:simpleType>
        <xsd:restriction base="dms:Text"/>
      </xsd:simpleType>
    </xsd:element>
    <xsd:element name="LocalizationTagsTaxHTField0" ma:index="87" nillable="true" ma:taxonomy="true" ma:internalName="LocalizationTagsTaxHTField0" ma:taxonomyFieldName="LocalizationTags" ma:displayName="Localization Tags" ma:readOnly="false" ma:default="" ma:fieldId="{00f02cb3-2c7c-424a-9c61-10e9b6878429}" ma:taxonomyMulti="true" ma:sspId="8f79753a-75d3-41f5-8ca3-40b843941b4f" ma:termSetId="5b7703a5-8e8b-4b58-8b31-1cea35331da3" ma:anchorId="00000000-0000-0000-0000-000000000000" ma:open="false" ma:isKeyword="false">
      <xsd:complexType>
        <xsd:sequence>
          <xsd:element ref="pc:Terms" minOccurs="0" maxOccurs="1"/>
        </xsd:sequence>
      </xsd:complexType>
    </xsd:element>
    <xsd:element name="MachineTranslated" ma:index="88" nillable="true" ma:displayName="Machine Translated" ma:default="" ma:internalName="MachineTranslated" ma:readOnly="false">
      <xsd:simpleType>
        <xsd:restriction base="dms:Boolean"/>
      </xsd:simpleType>
    </xsd:element>
    <xsd:element name="Manager" ma:index="89" nillable="true" ma:displayName="Manager" ma:hidden="true" ma:internalName="Manager" ma:readOnly="false">
      <xsd:simpleType>
        <xsd:restriction base="dms:Text"/>
      </xsd:simpleType>
    </xsd:element>
    <xsd:element name="Markets" ma:index="90" nillable="true" ma:displayName="Markets" ma:default="" ma:description="Leave blank to show in all markets" ma:list="{2FBD1B11-2ACE-4FDC-B5A3-635D4ADF6F1B}" ma:internalName="Markets" ma:readOnly="false" ma:showField="MarketNa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Milestone" ma:index="91" nillable="true" ma:displayName="Milestone" ma:default="" ma:internalName="Milestone" ma:readOnly="false">
      <xsd:simpleType>
        <xsd:restriction base="dms:Unknown"/>
      </xsd:simpleType>
    </xsd:element>
    <xsd:element name="TPNamespace" ma:index="94" nillable="true" ma:displayName="Namespace" ma:default="" ma:internalName="TPNamespace">
      <xsd:simpleType>
        <xsd:restriction base="dms:Text"/>
      </xsd:simpleType>
    </xsd:element>
    <xsd:element name="NumericId" ma:index="95" nillable="true" ma:displayName="Numeric ID" ma:default="" ma:indexed="true" ma:internalName="NumericId" ma:readOnly="false">
      <xsd:simpleType>
        <xsd:restriction base="dms:Number"/>
      </xsd:simpleType>
    </xsd:element>
    <xsd:element name="NumOfRatingsLookup" ma:index="96" nillable="true" ma:displayName="NumOfRatings" ma:default="" ma:list="{9E343742-310B-4684-A24C-1D137CB4B230}" ma:internalName="NumOfRatingsLookup" ma:readOnly="true" ma:showField="NumOfRating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OOCacheId" ma:index="97" nillable="true" ma:displayName="OOCacheId" ma:internalName="OOCacheId" ma:readOnly="false">
      <xsd:simpleType>
        <xsd:restriction base="dms:Text"/>
      </xsd:simpleType>
    </xsd:element>
    <xsd:element name="OpenTemplate" ma:index="98" nillable="true" ma:displayName="Open Template" ma:default="true" ma:internalName="OpenTemplate">
      <xsd:simpleType>
        <xsd:restriction base="dms:Boolean"/>
      </xsd:simpleType>
    </xsd:element>
    <xsd:element name="OriginAsset" ma:index="99" nillable="true" ma:displayName="Origin Asset" ma:default="" ma:internalName="OriginAsset" ma:readOnly="false">
      <xsd:simpleType>
        <xsd:restriction base="dms:Text"/>
      </xsd:simpleType>
    </xsd:element>
    <xsd:element name="OriginalRelease" ma:index="100" nillable="true" ma:displayName="Original Release" ma:default="15" ma:internalName="OriginalRelease" ma:readOnly="false">
      <xsd:simpleType>
        <xsd:restriction base="dms:Choice">
          <xsd:enumeration value="14"/>
          <xsd:enumeration value="15"/>
          <xsd:enumeration value="16"/>
        </xsd:restriction>
      </xsd:simpleType>
    </xsd:element>
    <xsd:element name="OriginalSourceMarket" ma:index="101" nillable="true" ma:displayName="Original Source Market Group" ma:default="" ma:internalName="OriginalSourceMarket" ma:readOnly="false">
      <xsd:simpleType>
        <xsd:restriction base="dms:Text"/>
      </xsd:simpleType>
    </xsd:element>
    <xsd:element name="OutputCachingOn" ma:index="102" nillable="true" ma:displayName="Output Caching" ma:default="true" ma:hidden="true" ma:internalName="OutputCachingOn" ma:readOnly="false">
      <xsd:simpleType>
        <xsd:restriction base="dms:Boolean"/>
      </xsd:simpleType>
    </xsd:element>
    <xsd:element name="ParentAssetId" ma:index="103" nillable="true" ma:displayName="Parent Asset Id" ma:default="" ma:internalName="ParentAssetId" ma:readOnly="false">
      <xsd:simpleType>
        <xsd:restriction base="dms:Text"/>
      </xsd:simpleType>
    </xsd:element>
    <xsd:element name="PlannedPubDate" ma:index="104" nillable="true" ma:displayName="Planned Publish Date" ma:default="" ma:indexed="true" ma:internalName="PlannedPubDate" ma:readOnly="false">
      <xsd:simpleType>
        <xsd:restriction base="dms:DateTime"/>
      </xsd:simpleType>
    </xsd:element>
    <xsd:element name="PolicheckWords" ma:index="105" nillable="true" ma:displayName="Policheck Words" ma:default="" ma:internalName="PolicheckWords" ma:readOnly="false">
      <xsd:simpleType>
        <xsd:restriction base="dms:Text"/>
      </xsd:simpleType>
    </xsd:element>
    <xsd:element name="BusinessGroup" ma:index="106" nillable="true" ma:displayName="Product Division Owner" ma:default="" ma:internalName="BusinessGroup" ma:readOnly="false">
      <xsd:simpleType>
        <xsd:restriction base="dms:Unknown"/>
      </xsd:simpleType>
    </xsd:element>
    <xsd:element name="UAProjectedTotalWords" ma:index="107" nillable="true" ma:displayName="Projected Word Count" ma:default="" ma:internalName="UAProjectedTotalWords" ma:readOnly="false">
      <xsd:simpleType>
        <xsd:restriction base="dms:Unknown"/>
      </xsd:simpleType>
    </xsd:element>
    <xsd:element name="Provider" ma:index="108" nillable="true" ma:displayName="Provider" ma:default="" ma:internalName="Provider" ma:readOnly="false">
      <xsd:simpleType>
        <xsd:restriction base="dms:Unknown"/>
      </xsd:simpleType>
    </xsd:element>
    <xsd:element name="Providers" ma:index="109" nillable="true" ma:displayName="Providers" ma:default="" ma:internalName="Providers">
      <xsd:simpleType>
        <xsd:restriction base="dms:Unknown"/>
      </xsd:simpleType>
    </xsd:element>
    <xsd:element name="PublishStatusLookup" ma:index="110" nillable="true" ma:displayName="Publish Status" ma:default="" ma:list="{9E343742-310B-4684-A24C-1D137CB4B230}" ma:internalName="PublishStatusLookup" ma:readOnly="false" ma:showField="PublishStatu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PublishTargets" ma:index="111" nillable="true" ma:displayName="Publish Target" ma:default="OfficeOnlineVNext" ma:internalName="PublishTargets" ma:readOnly="false">
      <xsd:simpleType>
        <xsd:restriction base="dms:Unknown"/>
      </xsd:simpleType>
    </xsd:element>
    <xsd:element name="RecommendationsModifier" ma:index="112" nillable="true" ma:displayName="Recommendations Modifier" ma:default="" ma:internalName="RecommendationsModifier" ma:readOnly="false">
      <xsd:simpleType>
        <xsd:restriction base="dms:Number"/>
      </xsd:simpleType>
    </xsd:element>
    <xsd:element name="ArtSampleDocs" ma:index="113" nillable="true" ma:displayName="Sample Docs" ma:default="" ma:hidden="true" ma:internalName="ArtSampleDocs" ma:readOnly="false">
      <xsd:simpleType>
        <xsd:restriction base="dms:Text"/>
      </xsd:simpleType>
    </xsd:element>
    <xsd:element name="ScenarioTagsTaxHTField0" ma:index="115" nillable="true" ma:taxonomy="true" ma:internalName="ScenarioTagsTaxHTField0" ma:taxonomyFieldName="ScenarioTags" ma:displayName="Scenarios" ma:readOnly="false" ma:default="" ma:fieldId="{93aef74d-6c78-4815-8310-51477dceeccc}" ma:taxonomyMulti="true" ma:sspId="8f79753a-75d3-41f5-8ca3-40b843941b4f" ma:termSetId="4b7d5f16-e2f2-4fc0-bab3-6e8b931e57d6" ma:anchorId="00000000-0000-0000-0000-000000000000" ma:open="false" ma:isKeyword="false">
      <xsd:complexType>
        <xsd:sequence>
          <xsd:element ref="pc:Terms" minOccurs="0" maxOccurs="1"/>
        </xsd:sequence>
      </xsd:complexType>
    </xsd:element>
    <xsd:element name="ShowIn" ma:index="117" nillable="true" ma:displayName="Show In" ma:default="Show everywhere" ma:internalName="ShowIn" ma:readOnly="false">
      <xsd:simpleType>
        <xsd:restriction base="dms:Choice">
          <xsd:enumeration value="Hide on web"/>
          <xsd:enumeration value="On Web no search"/>
          <xsd:enumeration value="Show everywhere"/>
          <xsd:enumeration value="Special use only"/>
        </xsd:restriction>
      </xsd:simpleType>
    </xsd:element>
    <xsd:element name="SourceTitle" ma:index="118" nillable="true" ma:displayName="Source Title" ma:default="" ma:indexed="true" ma:internalName="SourceTitle" ma:readOnly="false">
      <xsd:simpleType>
        <xsd:restriction base="dms:Text"/>
      </xsd:simpleType>
    </xsd:element>
    <xsd:element name="CSXSubmissionDate" ma:index="119" nillable="true" ma:displayName="Submission Date" ma:default="" ma:internalName="CSXSubmissionDate" ma:readOnly="false">
      <xsd:simpleType>
        <xsd:restriction base="dms:DateTime"/>
      </xsd:simpleType>
    </xsd:element>
    <xsd:element name="SubmitterId" ma:index="120" nillable="true" ma:displayName="Submitter ID" ma:default="" ma:internalName="SubmitterId" ma:readOnly="false">
      <xsd:simpleType>
        <xsd:restriction base="dms:Text"/>
      </xsd:simpleType>
    </xsd:element>
    <xsd:element name="TaxCatchAll" ma:index="121" nillable="true" ma:displayName="Taxonomy Catch All Column" ma:hidden="true" ma:list="{530f955b-6704-4601-bd83-f81d87f1e440}" ma:internalName="TaxCatchAll" ma:showField="CatchAllData"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axCatchAllLabel" ma:index="122" nillable="true" ma:displayName="Taxonomy Catch All Column1" ma:hidden="true" ma:list="{530f955b-6704-4601-bd83-f81d87f1e440}" ma:internalName="TaxCatchAllLabel" ma:readOnly="true" ma:showField="CatchAllDataLabel"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emplateStatus" ma:index="123" nillable="true" ma:displayName="Template Status" ma:default="" ma:internalName="TemplateStatus">
      <xsd:simpleType>
        <xsd:restriction base="dms:Unknown"/>
      </xsd:simpleType>
    </xsd:element>
    <xsd:element name="TemplateTemplateType" ma:index="124" nillable="true" ma:displayName="Template Type" ma:default="" ma:internalName="TemplateTemplateType">
      <xsd:simpleType>
        <xsd:restriction base="dms:Unknown"/>
      </xsd:simpleType>
    </xsd:element>
    <xsd:element name="ThumbnailAssetId" ma:index="125" nillable="true" ma:displayName="Thumbnail Image Asset" ma:default="" ma:internalName="ThumbnailAssetId" ma:readOnly="false">
      <xsd:simpleType>
        <xsd:restriction base="dms:Text"/>
      </xsd:simpleType>
    </xsd:element>
    <xsd:element name="TimesCloned" ma:index="126" nillable="true" ma:displayName="Times Cloned" ma:default="" ma:internalName="TimesCloned" ma:readOnly="false">
      <xsd:simpleType>
        <xsd:restriction base="dms:Number"/>
      </xsd:simpleType>
    </xsd:element>
    <xsd:element name="TrustLevel" ma:index="128" nillable="true" ma:displayName="Trust Level" ma:default="1 Microsoft Managed Content" ma:internalName="TrustLevel" ma:readOnly="false">
      <xsd:simpleType>
        <xsd:restriction base="dms:Unknown"/>
      </xsd:simpleType>
    </xsd:element>
    <xsd:element name="UALocComments" ma:index="129" nillable="true" ma:displayName="UA Loc Comments" ma:default="" ma:internalName="UALocComments" ma:readOnly="false">
      <xsd:simpleType>
        <xsd:restriction base="dms:Note"/>
      </xsd:simpleType>
    </xsd:element>
    <xsd:element name="UALocRecommendation" ma:index="130" nillable="true" ma:displayName="UA Loc Recommendation" ma:default="Localize" ma:internalName="UALocRecommendation" ma:readOnly="false">
      <xsd:simpleType>
        <xsd:restriction base="dms:Choice">
          <xsd:enumeration value="Localize"/>
          <xsd:enumeration value="Never Localize"/>
          <xsd:enumeration value="Priority Localize"/>
        </xsd:restriction>
      </xsd:simpleType>
    </xsd:element>
    <xsd:element name="UANotes" ma:index="131" nillable="true" ma:displayName="UA Notes" ma:default="" ma:internalName="UANotes" ma:readOnly="false">
      <xsd:simpleType>
        <xsd:restriction base="dms:Note"/>
      </xsd:simpleType>
    </xsd:element>
    <xsd:element name="TPAppVersion" ma:index="132" nillable="true" ma:displayName="Version" ma:default="" ma:internalName="TPAppVersion">
      <xsd:simpleType>
        <xsd:restriction base="dms:Text"/>
      </xsd:simpleType>
    </xsd:element>
    <xsd:element name="VoteCount" ma:index="133" nillable="true" ma:displayName="Vote Count" ma:default="" ma:internalName="VoteCount" ma:readOnly="fals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2" ma:displayName="Content Type"/>
        <xsd:element ref="dc:title" minOccurs="0" maxOccurs="1" ma:index="127"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LocPublishedLinkedAssetsLookup xmlns="4873beb7-5857-4685-be1f-d57550cc96cc" xsi:nil="true"/>
    <ApprovalStatus xmlns="4873beb7-5857-4685-be1f-d57550cc96cc">InProgress</ApprovalStatus>
    <MarketSpecific xmlns="4873beb7-5857-4685-be1f-d57550cc96cc">false</MarketSpecific>
    <LocComments xmlns="4873beb7-5857-4685-be1f-d57550cc96cc" xsi:nil="true"/>
    <LocLastLocAttemptVersionTypeLookup xmlns="4873beb7-5857-4685-be1f-d57550cc96cc" xsi:nil="true"/>
    <DirectSourceMarket xmlns="4873beb7-5857-4685-be1f-d57550cc96cc" xsi:nil="true"/>
    <ThumbnailAssetId xmlns="4873beb7-5857-4685-be1f-d57550cc96cc" xsi:nil="true"/>
    <PrimaryImageGen xmlns="4873beb7-5857-4685-be1f-d57550cc96cc">false</PrimaryImageGen>
    <LocNewPublishedVersionLookup xmlns="4873beb7-5857-4685-be1f-d57550cc96cc" xsi:nil="true"/>
    <LegacyData xmlns="4873beb7-5857-4685-be1f-d57550cc96cc" xsi:nil="true"/>
    <LocRecommendedHandoff xmlns="4873beb7-5857-4685-be1f-d57550cc96cc" xsi:nil="true"/>
    <BusinessGroup xmlns="4873beb7-5857-4685-be1f-d57550cc96cc" xsi:nil="true"/>
    <BlockPublish xmlns="4873beb7-5857-4685-be1f-d57550cc96cc">false</BlockPublish>
    <TPFriendlyName xmlns="4873beb7-5857-4685-be1f-d57550cc96cc" xsi:nil="true"/>
    <LocOverallPublishStatusLookup xmlns="4873beb7-5857-4685-be1f-d57550cc96cc" xsi:nil="true"/>
    <NumericId xmlns="4873beb7-5857-4685-be1f-d57550cc96cc" xsi:nil="true"/>
    <APEditor xmlns="4873beb7-5857-4685-be1f-d57550cc96cc">
      <UserInfo>
        <DisplayName/>
        <AccountId xsi:nil="true"/>
        <AccountType/>
      </UserInfo>
    </APEditor>
    <SourceTitle xmlns="4873beb7-5857-4685-be1f-d57550cc96cc" xsi:nil="true"/>
    <OpenTemplate xmlns="4873beb7-5857-4685-be1f-d57550cc96cc">true</OpenTemplate>
    <LocOverallLocStatusLookup xmlns="4873beb7-5857-4685-be1f-d57550cc96cc" xsi:nil="true"/>
    <UALocComments xmlns="4873beb7-5857-4685-be1f-d57550cc96cc" xsi:nil="true"/>
    <ParentAssetId xmlns="4873beb7-5857-4685-be1f-d57550cc96cc" xsi:nil="true"/>
    <IntlLangReviewDate xmlns="4873beb7-5857-4685-be1f-d57550cc96cc" xsi:nil="true"/>
    <FeatureTagsTaxHTField0 xmlns="4873beb7-5857-4685-be1f-d57550cc96cc">
      <Terms xmlns="http://schemas.microsoft.com/office/infopath/2007/PartnerControls"/>
    </FeatureTagsTaxHTField0>
    <PublishStatusLookup xmlns="4873beb7-5857-4685-be1f-d57550cc96cc">
      <Value>1345093</Value>
    </PublishStatusLookup>
    <Providers xmlns="4873beb7-5857-4685-be1f-d57550cc96cc" xsi:nil="true"/>
    <MachineTranslated xmlns="4873beb7-5857-4685-be1f-d57550cc96cc">false</MachineTranslated>
    <OriginalSourceMarket xmlns="4873beb7-5857-4685-be1f-d57550cc96cc" xsi:nil="true"/>
    <APDescription xmlns="4873beb7-5857-4685-be1f-d57550cc96cc">This simple template design works for technology and  businesses, but it's versatile enough to use in other contexts.  It features multiple slide layouts designed for widescreen (16x9 resolution) and includes a sample SmartArt list and chart that are easily editable.</APDescription>
    <ClipArtFilename xmlns="4873beb7-5857-4685-be1f-d57550cc96cc" xsi:nil="true"/>
    <ContentItem xmlns="4873beb7-5857-4685-be1f-d57550cc96cc" xsi:nil="true"/>
    <TPInstallLocation xmlns="4873beb7-5857-4685-be1f-d57550cc96cc" xsi:nil="true"/>
    <PublishTargets xmlns="4873beb7-5857-4685-be1f-d57550cc96cc">OfficeOnlineVNext</PublishTargets>
    <TimesCloned xmlns="4873beb7-5857-4685-be1f-d57550cc96cc" xsi:nil="true"/>
    <AssetStart xmlns="4873beb7-5857-4685-be1f-d57550cc96cc">2011-11-26T00:30:00+00:00</AssetStart>
    <Provider xmlns="4873beb7-5857-4685-be1f-d57550cc96cc" xsi:nil="true"/>
    <AcquiredFrom xmlns="4873beb7-5857-4685-be1f-d57550cc96cc">Internal MS</AcquiredFrom>
    <FriendlyTitle xmlns="4873beb7-5857-4685-be1f-d57550cc96cc" xsi:nil="true"/>
    <LastHandOff xmlns="4873beb7-5857-4685-be1f-d57550cc96cc" xsi:nil="true"/>
    <TPClientViewer xmlns="4873beb7-5857-4685-be1f-d57550cc96cc" xsi:nil="true"/>
    <TemplateStatus xmlns="4873beb7-5857-4685-be1f-d57550cc96cc">Complete</TemplateStatus>
    <Downloads xmlns="4873beb7-5857-4685-be1f-d57550cc96cc">0</Downloads>
    <OOCacheId xmlns="4873beb7-5857-4685-be1f-d57550cc96cc" xsi:nil="true"/>
    <IsDeleted xmlns="4873beb7-5857-4685-be1f-d57550cc96cc">false</IsDeleted>
    <LocPublishedDependentAssetsLookup xmlns="4873beb7-5857-4685-be1f-d57550cc96cc" xsi:nil="true"/>
    <TPExecutable xmlns="4873beb7-5857-4685-be1f-d57550cc96cc" xsi:nil="true"/>
    <EditorialTags xmlns="4873beb7-5857-4685-be1f-d57550cc96cc" xsi:nil="true"/>
    <SubmitterId xmlns="4873beb7-5857-4685-be1f-d57550cc96cc" xsi:nil="true"/>
    <ApprovalLog xmlns="4873beb7-5857-4685-be1f-d57550cc96cc" xsi:nil="true"/>
    <AssetType xmlns="4873beb7-5857-4685-be1f-d57550cc96cc">TP</AssetType>
    <BugNumber xmlns="4873beb7-5857-4685-be1f-d57550cc96cc" xsi:nil="true"/>
    <CSXSubmissionDate xmlns="4873beb7-5857-4685-be1f-d57550cc96cc" xsi:nil="true"/>
    <CSXUpdate xmlns="4873beb7-5857-4685-be1f-d57550cc96cc">false</CSXUpdate>
    <Milestone xmlns="4873beb7-5857-4685-be1f-d57550cc96cc" xsi:nil="true"/>
    <RecommendationsModifier xmlns="4873beb7-5857-4685-be1f-d57550cc96cc" xsi:nil="true"/>
    <OriginAsset xmlns="4873beb7-5857-4685-be1f-d57550cc96cc" xsi:nil="true"/>
    <TPComponent xmlns="4873beb7-5857-4685-be1f-d57550cc96cc" xsi:nil="true"/>
    <AssetId xmlns="4873beb7-5857-4685-be1f-d57550cc96cc">TP102787989</AssetId>
    <IntlLocPriority xmlns="4873beb7-5857-4685-be1f-d57550cc96cc" xsi:nil="true"/>
    <PolicheckWords xmlns="4873beb7-5857-4685-be1f-d57550cc96cc" xsi:nil="true"/>
    <TPLaunchHelpLink xmlns="4873beb7-5857-4685-be1f-d57550cc96cc" xsi:nil="true"/>
    <TPApplication xmlns="4873beb7-5857-4685-be1f-d57550cc96cc" xsi:nil="true"/>
    <CrawlForDependencies xmlns="4873beb7-5857-4685-be1f-d57550cc96cc">false</CrawlForDependencies>
    <HandoffToMSDN xmlns="4873beb7-5857-4685-be1f-d57550cc96cc" xsi:nil="true"/>
    <PlannedPubDate xmlns="4873beb7-5857-4685-be1f-d57550cc96cc" xsi:nil="true"/>
    <IntlLangReviewer xmlns="4873beb7-5857-4685-be1f-d57550cc96cc" xsi:nil="true"/>
    <TrustLevel xmlns="4873beb7-5857-4685-be1f-d57550cc96cc">1 Microsoft Managed Content</TrustLevel>
    <LocLastLocAttemptVersionLookup xmlns="4873beb7-5857-4685-be1f-d57550cc96cc">694266</LocLastLocAttemptVersionLookup>
    <LocProcessedForHandoffsLookup xmlns="4873beb7-5857-4685-be1f-d57550cc96cc" xsi:nil="true"/>
    <IsSearchable xmlns="4873beb7-5857-4685-be1f-d57550cc96cc">true</IsSearchable>
    <TemplateTemplateType xmlns="4873beb7-5857-4685-be1f-d57550cc96cc">PowerPoint Presentation Template</TemplateTemplateType>
    <CampaignTagsTaxHTField0 xmlns="4873beb7-5857-4685-be1f-d57550cc96cc">
      <Terms xmlns="http://schemas.microsoft.com/office/infopath/2007/PartnerControls"/>
    </CampaignTagsTaxHTField0>
    <TPNamespace xmlns="4873beb7-5857-4685-be1f-d57550cc96cc" xsi:nil="true"/>
    <LocOverallPreviewStatusLookup xmlns="4873beb7-5857-4685-be1f-d57550cc96cc" xsi:nil="true"/>
    <TaxCatchAll xmlns="4873beb7-5857-4685-be1f-d57550cc96cc"/>
    <Markets xmlns="4873beb7-5857-4685-be1f-d57550cc96cc"/>
    <UAProjectedTotalWords xmlns="4873beb7-5857-4685-be1f-d57550cc96cc" xsi:nil="true"/>
    <IntlLangReview xmlns="4873beb7-5857-4685-be1f-d57550cc96cc" xsi:nil="true"/>
    <OutputCachingOn xmlns="4873beb7-5857-4685-be1f-d57550cc96cc">false</OutputCachingOn>
    <AverageRating xmlns="4873beb7-5857-4685-be1f-d57550cc96cc" xsi:nil="true"/>
    <APAuthor xmlns="4873beb7-5857-4685-be1f-d57550cc96cc">
      <UserInfo>
        <DisplayName>REDMOND\kristaa</DisplayName>
        <AccountId>136</AccountId>
        <AccountType/>
      </UserInfo>
    </APAuthor>
    <LocManualTestRequired xmlns="4873beb7-5857-4685-be1f-d57550cc96cc">false</LocManualTestRequired>
    <TPCommandLine xmlns="4873beb7-5857-4685-be1f-d57550cc96cc" xsi:nil="true"/>
    <TPAppVersion xmlns="4873beb7-5857-4685-be1f-d57550cc96cc" xsi:nil="true"/>
    <EditorialStatus xmlns="4873beb7-5857-4685-be1f-d57550cc96cc">Complete</EditorialStatus>
    <LastModifiedDateTime xmlns="4873beb7-5857-4685-be1f-d57550cc96cc" xsi:nil="true"/>
    <ScenarioTagsTaxHTField0 xmlns="4873beb7-5857-4685-be1f-d57550cc96cc">
      <Terms xmlns="http://schemas.microsoft.com/office/infopath/2007/PartnerControls"/>
    </ScenarioTagsTaxHTField0>
    <LocProcessedForMarketsLookup xmlns="4873beb7-5857-4685-be1f-d57550cc96cc" xsi:nil="true"/>
    <TPLaunchHelpLinkType xmlns="4873beb7-5857-4685-be1f-d57550cc96cc">Template</TPLaunchHelpLinkType>
    <OriginalRelease xmlns="4873beb7-5857-4685-be1f-d57550cc96cc">15</OriginalRelease>
    <LocalizationTagsTaxHTField0 xmlns="4873beb7-5857-4685-be1f-d57550cc96cc">
      <Terms xmlns="http://schemas.microsoft.com/office/infopath/2007/PartnerControls"/>
    </LocalizationTagsTaxHTField0>
    <UACurrentWords xmlns="4873beb7-5857-4685-be1f-d57550cc96cc" xsi:nil="true"/>
    <ArtSampleDocs xmlns="4873beb7-5857-4685-be1f-d57550cc96cc" xsi:nil="true"/>
    <UALocRecommendation xmlns="4873beb7-5857-4685-be1f-d57550cc96cc">Localize</UALocRecommendation>
    <Manager xmlns="4873beb7-5857-4685-be1f-d57550cc96cc" xsi:nil="true"/>
    <LocOverallHandbackStatusLookup xmlns="4873beb7-5857-4685-be1f-d57550cc96cc" xsi:nil="true"/>
    <ShowIn xmlns="4873beb7-5857-4685-be1f-d57550cc96cc">Show everywhere</ShowIn>
    <UANotes xmlns="4873beb7-5857-4685-be1f-d57550cc96cc" xsi:nil="true"/>
    <InternalTagsTaxHTField0 xmlns="4873beb7-5857-4685-be1f-d57550cc96cc">
      <Terms xmlns="http://schemas.microsoft.com/office/infopath/2007/PartnerControls"/>
    </InternalTagsTaxHTField0>
    <CSXHash xmlns="4873beb7-5857-4685-be1f-d57550cc96cc" xsi:nil="true"/>
    <VoteCount xmlns="4873beb7-5857-4685-be1f-d57550cc96cc" xsi:nil="true"/>
    <AssetExpire xmlns="4873beb7-5857-4685-be1f-d57550cc96cc">2029-05-12T07:00:00+00:00</AssetExpire>
    <DSATActionTaken xmlns="4873beb7-5857-4685-be1f-d57550cc96cc" xsi:nil="true"/>
    <CSXSubmissionMarket xmlns="4873beb7-5857-4685-be1f-d57550cc96cc" xsi:nil="true"/>
    <LocMarketGroupTiers2 xmlns="4873beb7-5857-4685-be1f-d57550cc96cc" xsi:nil="true"/>
  </documentManagement>
</p:properties>
</file>

<file path=customXml/itemProps1.xml><?xml version="1.0" encoding="utf-8"?>
<ds:datastoreItem xmlns:ds="http://schemas.openxmlformats.org/officeDocument/2006/customXml" ds:itemID="{3836F65B-1B07-41EE-A0E8-BC6EF3855225}">
  <ds:schemaRefs>
    <ds:schemaRef ds:uri="http://schemas.microsoft.com/sharepoint/v3/contenttype/forms"/>
  </ds:schemaRefs>
</ds:datastoreItem>
</file>

<file path=customXml/itemProps2.xml><?xml version="1.0" encoding="utf-8"?>
<ds:datastoreItem xmlns:ds="http://schemas.openxmlformats.org/officeDocument/2006/customXml" ds:itemID="{A09BF4D4-EF60-4196-BFC3-9462D607978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873beb7-5857-4685-be1f-d57550cc96c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0C67BEE-D13F-4BD2-98A5-34D8A0977F68}">
  <ds:schemaRefs>
    <ds:schemaRef ds:uri="http://schemas.openxmlformats.org/package/2006/metadata/core-properties"/>
    <ds:schemaRef ds:uri="http://purl.org/dc/elements/1.1/"/>
    <ds:schemaRef ds:uri="http://schemas.microsoft.com/office/2006/documentManagement/types"/>
    <ds:schemaRef ds:uri="http://schemas.microsoft.com/office/infopath/2007/PartnerControls"/>
    <ds:schemaRef ds:uri="http://purl.org/dc/dcmitype/"/>
    <ds:schemaRef ds:uri="4873beb7-5857-4685-be1f-d57550cc96cc"/>
    <ds:schemaRef ds:uri="http://schemas.microsoft.com/office/2006/metadata/properties"/>
    <ds:schemaRef ds:uri="http://www.w3.org/XML/1998/namespace"/>
    <ds:schemaRef ds:uri="http://purl.org/dc/terms/"/>
  </ds:schemaRefs>
</ds:datastoreItem>
</file>

<file path=docProps/app.xml><?xml version="1.0" encoding="utf-8"?>
<Properties xmlns="http://schemas.openxmlformats.org/officeDocument/2006/extended-properties" xmlns:vt="http://schemas.openxmlformats.org/officeDocument/2006/docPropsVTypes">
  <Template>TM02900769[[fn=Retrospect]]</Template>
  <TotalTime>12311</TotalTime>
  <Words>1266</Words>
  <Application>Microsoft Office PowerPoint</Application>
  <PresentationFormat>Custom</PresentationFormat>
  <Paragraphs>294</Paragraphs>
  <Slides>74</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74</vt:i4>
      </vt:variant>
    </vt:vector>
  </HeadingPairs>
  <TitlesOfParts>
    <vt:vector size="82" baseType="lpstr">
      <vt:lpstr>Arial</vt:lpstr>
      <vt:lpstr>Bahnschrift</vt:lpstr>
      <vt:lpstr>Calibri</vt:lpstr>
      <vt:lpstr>HY중고딕</vt:lpstr>
      <vt:lpstr>Times New Roman</vt:lpstr>
      <vt:lpstr>Wingdings</vt:lpstr>
      <vt:lpstr>Wingdings 3</vt:lpstr>
      <vt:lpstr>Tech 16x9</vt:lpstr>
      <vt:lpstr>What is OS?</vt:lpstr>
      <vt:lpstr>PowerPoint Presentation</vt:lpstr>
      <vt:lpstr>Types Of Operating Systems</vt:lpstr>
      <vt:lpstr>OS Vendors</vt:lpstr>
      <vt:lpstr>Desktop OS</vt:lpstr>
      <vt:lpstr>Server OS</vt:lpstr>
      <vt:lpstr>Apple OS</vt:lpstr>
      <vt:lpstr>Linux OS</vt:lpstr>
      <vt:lpstr>Work of Operating System</vt:lpstr>
      <vt:lpstr>PowerPoint Presentation</vt:lpstr>
      <vt:lpstr>ASCII   American Standard Code for Information Interchange</vt:lpstr>
      <vt:lpstr>PowerPoint Presentation</vt:lpstr>
      <vt:lpstr>PowerPoint Presentation</vt:lpstr>
      <vt:lpstr>PowerPoint Presentation</vt:lpstr>
      <vt:lpstr>PowerPoint Presentation</vt:lpstr>
      <vt:lpstr>User Interface</vt:lpstr>
      <vt:lpstr>What is Linux?</vt:lpstr>
      <vt:lpstr>History Of Linux</vt:lpstr>
      <vt:lpstr>PowerPoint Presentation</vt:lpstr>
      <vt:lpstr>What is Linux?</vt:lpstr>
      <vt:lpstr>PowerPoint Presentation</vt:lpstr>
      <vt:lpstr>Advantages of Linux</vt:lpstr>
      <vt:lpstr>Open Source   Close Source</vt:lpstr>
      <vt:lpstr>Open Source </vt:lpstr>
      <vt:lpstr>PowerPoint Presentation</vt:lpstr>
      <vt:lpstr>PowerPoint Presentation</vt:lpstr>
      <vt:lpstr>Close Source</vt:lpstr>
      <vt:lpstr>What is the Linux kernel?</vt:lpstr>
      <vt:lpstr>PowerPoint Presentation</vt:lpstr>
      <vt:lpstr>PowerPoint Presentation</vt:lpstr>
      <vt:lpstr>Types Of Kernel</vt:lpstr>
      <vt:lpstr>Hybrid Kernel</vt:lpstr>
      <vt:lpstr>Linux Shell (Command-line interpreter)</vt:lpstr>
      <vt:lpstr>PowerPoint Presentation</vt:lpstr>
      <vt:lpstr>PowerPoint Presentation</vt:lpstr>
      <vt:lpstr>PowerPoint Presentation</vt:lpstr>
      <vt:lpstr>Linux Shell (Command-line interpreter)</vt:lpstr>
      <vt:lpstr>Shell Script (command)</vt:lpstr>
      <vt:lpstr>Linux Distributions (Linux Distros)</vt:lpstr>
      <vt:lpstr>Linux for Server</vt:lpstr>
      <vt:lpstr>Linux for Personal Use</vt:lpstr>
      <vt:lpstr>Linux for Security</vt:lpstr>
      <vt:lpstr>Desktop Environment</vt:lpstr>
      <vt:lpstr>Package Manager</vt:lpstr>
      <vt:lpstr>Linux Package Management</vt:lpstr>
      <vt:lpstr>Mount</vt:lpstr>
      <vt:lpstr>PowerPoint Presentation</vt:lpstr>
      <vt:lpstr>PowerPoint Presentation</vt:lpstr>
      <vt:lpstr>Linux Boot Process</vt:lpstr>
      <vt:lpstr>BIOS</vt:lpstr>
      <vt:lpstr>MBR</vt:lpstr>
      <vt:lpstr>MBR</vt:lpstr>
      <vt:lpstr>Disk Types = Partition Table</vt:lpstr>
      <vt:lpstr>Disk Types = Partition Table</vt:lpstr>
      <vt:lpstr>PowerPoint Presentation</vt:lpstr>
      <vt:lpstr>Create Partition For MBR in Linux</vt:lpstr>
      <vt:lpstr>Create Partition For GPT in Linux</vt:lpstr>
      <vt:lpstr>GRUB </vt:lpstr>
      <vt:lpstr>PowerPoint Presentation</vt:lpstr>
      <vt:lpstr>Boot Loader File</vt:lpstr>
      <vt:lpstr>Linux CD</vt:lpstr>
      <vt:lpstr>PowerPoint Presentation</vt:lpstr>
      <vt:lpstr>Kernel</vt:lpstr>
      <vt:lpstr>PowerPoint Presentation</vt:lpstr>
      <vt:lpstr>Init</vt:lpstr>
      <vt:lpstr>Run Level</vt:lpstr>
      <vt:lpstr>Linux Terminal</vt:lpstr>
      <vt:lpstr>PowerPoint Presentation</vt:lpstr>
      <vt:lpstr>About Linux Directory Structure</vt:lpstr>
      <vt:lpstr>Windows Tree Structure</vt:lpstr>
      <vt:lpstr>Directory Hierarchical System </vt:lpstr>
      <vt:lpstr>PowerPoint Presentation</vt:lpstr>
      <vt:lpstr>Linux Command Syntax</vt:lpstr>
      <vt:lpstr> File Viewing &amp; Edit (head/tail/less/more/grep/tac)</vt:lpstr>
    </vt:vector>
  </TitlesOfParts>
  <Company>HP Inc.</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What is Linux?</dc:title>
  <dc:creator>Aung Ko Myat</dc:creator>
  <cp:lastModifiedBy>hp</cp:lastModifiedBy>
  <cp:revision>150</cp:revision>
  <dcterms:created xsi:type="dcterms:W3CDTF">2023-07-10T14:03:01Z</dcterms:created>
  <dcterms:modified xsi:type="dcterms:W3CDTF">2023-11-11T02:37:31Z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0x0101006EDDDB5EE6D98C44930B742096920B300400F5B6D36B3EF94B4E9A635CDF2A18F5B8</vt:lpwstr>
  </property>
  <property fmtid="{D5CDD505-2E9C-101B-9397-08002B2CF9AE}" pid="4" name="FeatureTags">
    <vt:lpwstr/>
  </property>
  <property fmtid="{D5CDD505-2E9C-101B-9397-08002B2CF9AE}" pid="5" name="LocalizationTags">
    <vt:lpwstr/>
  </property>
  <property fmtid="{D5CDD505-2E9C-101B-9397-08002B2CF9AE}" pid="6" name="CampaignTags">
    <vt:lpwstr/>
  </property>
  <property fmtid="{D5CDD505-2E9C-101B-9397-08002B2CF9AE}" pid="7" name="ScenarioTags">
    <vt:lpwstr/>
  </property>
</Properties>
</file>